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png" ContentType="image/pn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Default Extension="jpg" ContentType="image/jpg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x="18288000" cy="10287000"/>
  <p:notesSz cx="18288000" cy="10287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700" b="0" i="0">
                <a:solidFill>
                  <a:srgbClr val="120A1D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700" b="0" i="0">
                <a:solidFill>
                  <a:srgbClr val="120A1D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700" b="0" i="0">
                <a:solidFill>
                  <a:srgbClr val="120A1D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9" cy="102869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628849" y="262921"/>
            <a:ext cx="3030301" cy="589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700" b="0" i="0">
                <a:solidFill>
                  <a:srgbClr val="120A1D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14400" y="2366010"/>
            <a:ext cx="1645920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4.png"/><Relationship Id="rId3" Type="http://schemas.openxmlformats.org/officeDocument/2006/relationships/image" Target="../media/image35.jpg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6" Type="http://schemas.openxmlformats.org/officeDocument/2006/relationships/image" Target="../media/image38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4.png"/><Relationship Id="rId3" Type="http://schemas.openxmlformats.org/officeDocument/2006/relationships/image" Target="../media/image39.jpg"/><Relationship Id="rId4" Type="http://schemas.openxmlformats.org/officeDocument/2006/relationships/image" Target="../media/image40.png"/><Relationship Id="rId5" Type="http://schemas.openxmlformats.org/officeDocument/2006/relationships/image" Target="../media/image41.png"/><Relationship Id="rId6" Type="http://schemas.openxmlformats.org/officeDocument/2006/relationships/image" Target="../media/image42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4.png"/><Relationship Id="rId3" Type="http://schemas.openxmlformats.org/officeDocument/2006/relationships/image" Target="../media/image43.jpg"/><Relationship Id="rId4" Type="http://schemas.openxmlformats.org/officeDocument/2006/relationships/image" Target="../media/image44.png"/><Relationship Id="rId5" Type="http://schemas.openxmlformats.org/officeDocument/2006/relationships/image" Target="../media/image41.png"/><Relationship Id="rId6" Type="http://schemas.openxmlformats.org/officeDocument/2006/relationships/image" Target="../media/image45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4.png"/><Relationship Id="rId3" Type="http://schemas.openxmlformats.org/officeDocument/2006/relationships/image" Target="../media/image46.jpg"/><Relationship Id="rId4" Type="http://schemas.openxmlformats.org/officeDocument/2006/relationships/image" Target="../media/image47.png"/><Relationship Id="rId5" Type="http://schemas.openxmlformats.org/officeDocument/2006/relationships/image" Target="../media/image41.png"/><Relationship Id="rId6" Type="http://schemas.openxmlformats.org/officeDocument/2006/relationships/image" Target="../media/image48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4.png"/><Relationship Id="rId3" Type="http://schemas.openxmlformats.org/officeDocument/2006/relationships/image" Target="../media/image49.jpg"/><Relationship Id="rId4" Type="http://schemas.openxmlformats.org/officeDocument/2006/relationships/image" Target="../media/image50.png"/><Relationship Id="rId5" Type="http://schemas.openxmlformats.org/officeDocument/2006/relationships/image" Target="../media/image51.png"/><Relationship Id="rId6" Type="http://schemas.openxmlformats.org/officeDocument/2006/relationships/image" Target="../media/image52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Relationship Id="rId3" Type="http://schemas.openxmlformats.org/officeDocument/2006/relationships/image" Target="../media/image34.png"/><Relationship Id="rId4" Type="http://schemas.openxmlformats.org/officeDocument/2006/relationships/image" Target="../media/image53.jpg"/><Relationship Id="rId5" Type="http://schemas.openxmlformats.org/officeDocument/2006/relationships/image" Target="../media/image54.png"/><Relationship Id="rId6" Type="http://schemas.openxmlformats.org/officeDocument/2006/relationships/image" Target="../media/image55.png"/><Relationship Id="rId7" Type="http://schemas.openxmlformats.org/officeDocument/2006/relationships/image" Target="../media/image56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Relationship Id="rId3" Type="http://schemas.openxmlformats.org/officeDocument/2006/relationships/image" Target="../media/image58.png"/><Relationship Id="rId4" Type="http://schemas.openxmlformats.org/officeDocument/2006/relationships/image" Target="../media/image59.png"/><Relationship Id="rId5" Type="http://schemas.openxmlformats.org/officeDocument/2006/relationships/image" Target="../media/image60.png"/><Relationship Id="rId6" Type="http://schemas.openxmlformats.org/officeDocument/2006/relationships/image" Target="../media/image61.png"/><Relationship Id="rId7" Type="http://schemas.openxmlformats.org/officeDocument/2006/relationships/image" Target="../media/image62.png"/><Relationship Id="rId8" Type="http://schemas.openxmlformats.org/officeDocument/2006/relationships/image" Target="../media/image63.png"/><Relationship Id="rId9" Type="http://schemas.openxmlformats.org/officeDocument/2006/relationships/image" Target="../media/image64.png"/><Relationship Id="rId10" Type="http://schemas.openxmlformats.org/officeDocument/2006/relationships/image" Target="../media/image65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66.png"/><Relationship Id="rId4" Type="http://schemas.openxmlformats.org/officeDocument/2006/relationships/image" Target="../media/image67.png"/><Relationship Id="rId5" Type="http://schemas.openxmlformats.org/officeDocument/2006/relationships/image" Target="../media/image68.png"/><Relationship Id="rId6" Type="http://schemas.openxmlformats.org/officeDocument/2006/relationships/image" Target="../media/image69.png"/><Relationship Id="rId7" Type="http://schemas.openxmlformats.org/officeDocument/2006/relationships/image" Target="../media/image70.png"/><Relationship Id="rId8" Type="http://schemas.openxmlformats.org/officeDocument/2006/relationships/image" Target="../media/image71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2.png"/><Relationship Id="rId3" Type="http://schemas.openxmlformats.org/officeDocument/2006/relationships/image" Target="../media/image73.png"/><Relationship Id="rId4" Type="http://schemas.openxmlformats.org/officeDocument/2006/relationships/image" Target="../media/image74.png"/><Relationship Id="rId5" Type="http://schemas.openxmlformats.org/officeDocument/2006/relationships/image" Target="../media/image75.png"/><Relationship Id="rId6" Type="http://schemas.openxmlformats.org/officeDocument/2006/relationships/image" Target="../media/image76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7.png"/><Relationship Id="rId3" Type="http://schemas.openxmlformats.org/officeDocument/2006/relationships/image" Target="../media/image78.png"/><Relationship Id="rId4" Type="http://schemas.openxmlformats.org/officeDocument/2006/relationships/image" Target="../media/image4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7" Type="http://schemas.openxmlformats.org/officeDocument/2006/relationships/image" Target="../media/image23.png"/><Relationship Id="rId8" Type="http://schemas.openxmlformats.org/officeDocument/2006/relationships/image" Target="../media/image24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Relationship Id="rId4" Type="http://schemas.openxmlformats.org/officeDocument/2006/relationships/image" Target="../media/image27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3" Type="http://schemas.openxmlformats.org/officeDocument/2006/relationships/image" Target="../media/image29.jpg"/><Relationship Id="rId4" Type="http://schemas.openxmlformats.org/officeDocument/2006/relationships/image" Target="../media/image30.png"/><Relationship Id="rId5" Type="http://schemas.openxmlformats.org/officeDocument/2006/relationships/hyperlink" Target="https://docs.google.com/spreadsheets/d/1DUF2isFWsqVSYhbaACYtbgcLi_YjDqpE3GLQIVgkKQg/edit#gid%3D69851113" TargetMode="External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1.png"/><Relationship Id="rId3" Type="http://schemas.openxmlformats.org/officeDocument/2006/relationships/image" Target="../media/image32.jpg"/><Relationship Id="rId4" Type="http://schemas.openxmlformats.org/officeDocument/2006/relationships/image" Target="../media/image33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CFB9F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3717892" y="3172256"/>
            <a:ext cx="2990850" cy="2990850"/>
            <a:chOff x="3717892" y="3172256"/>
            <a:chExt cx="2990850" cy="2990850"/>
          </a:xfrm>
        </p:grpSpPr>
        <p:sp>
          <p:nvSpPr>
            <p:cNvPr id="4" name="object 4"/>
            <p:cNvSpPr/>
            <p:nvPr/>
          </p:nvSpPr>
          <p:spPr>
            <a:xfrm>
              <a:off x="3717892" y="3172256"/>
              <a:ext cx="2990850" cy="2990850"/>
            </a:xfrm>
            <a:custGeom>
              <a:avLst/>
              <a:gdLst/>
              <a:ahLst/>
              <a:cxnLst/>
              <a:rect l="l" t="t" r="r" b="b"/>
              <a:pathLst>
                <a:path w="2990850" h="2990850">
                  <a:moveTo>
                    <a:pt x="2392680" y="2990850"/>
                  </a:moveTo>
                  <a:lnTo>
                    <a:pt x="598170" y="2990850"/>
                  </a:lnTo>
                  <a:lnTo>
                    <a:pt x="549110" y="2988867"/>
                  </a:lnTo>
                  <a:lnTo>
                    <a:pt x="501143" y="2983021"/>
                  </a:lnTo>
                  <a:lnTo>
                    <a:pt x="454422" y="2973465"/>
                  </a:lnTo>
                  <a:lnTo>
                    <a:pt x="409101" y="2960354"/>
                  </a:lnTo>
                  <a:lnTo>
                    <a:pt x="365335" y="2943842"/>
                  </a:lnTo>
                  <a:lnTo>
                    <a:pt x="323276" y="2924083"/>
                  </a:lnTo>
                  <a:lnTo>
                    <a:pt x="283079" y="2901230"/>
                  </a:lnTo>
                  <a:lnTo>
                    <a:pt x="244898" y="2875437"/>
                  </a:lnTo>
                  <a:lnTo>
                    <a:pt x="208887" y="2846859"/>
                  </a:lnTo>
                  <a:lnTo>
                    <a:pt x="175199" y="2815649"/>
                  </a:lnTo>
                  <a:lnTo>
                    <a:pt x="143990" y="2781962"/>
                  </a:lnTo>
                  <a:lnTo>
                    <a:pt x="115412" y="2745951"/>
                  </a:lnTo>
                  <a:lnTo>
                    <a:pt x="89619" y="2707770"/>
                  </a:lnTo>
                  <a:lnTo>
                    <a:pt x="66766" y="2667573"/>
                  </a:lnTo>
                  <a:lnTo>
                    <a:pt x="47007" y="2625514"/>
                  </a:lnTo>
                  <a:lnTo>
                    <a:pt x="30495" y="2581747"/>
                  </a:lnTo>
                  <a:lnTo>
                    <a:pt x="17384" y="2536427"/>
                  </a:lnTo>
                  <a:lnTo>
                    <a:pt x="7829" y="2489706"/>
                  </a:lnTo>
                  <a:lnTo>
                    <a:pt x="1982" y="2441739"/>
                  </a:lnTo>
                  <a:lnTo>
                    <a:pt x="0" y="2392680"/>
                  </a:lnTo>
                  <a:lnTo>
                    <a:pt x="0" y="598170"/>
                  </a:lnTo>
                  <a:lnTo>
                    <a:pt x="1982" y="549110"/>
                  </a:lnTo>
                  <a:lnTo>
                    <a:pt x="7829" y="501143"/>
                  </a:lnTo>
                  <a:lnTo>
                    <a:pt x="17384" y="454422"/>
                  </a:lnTo>
                  <a:lnTo>
                    <a:pt x="30495" y="409101"/>
                  </a:lnTo>
                  <a:lnTo>
                    <a:pt x="47007" y="365335"/>
                  </a:lnTo>
                  <a:lnTo>
                    <a:pt x="66766" y="323276"/>
                  </a:lnTo>
                  <a:lnTo>
                    <a:pt x="89619" y="283079"/>
                  </a:lnTo>
                  <a:lnTo>
                    <a:pt x="115412" y="244898"/>
                  </a:lnTo>
                  <a:lnTo>
                    <a:pt x="143990" y="208887"/>
                  </a:lnTo>
                  <a:lnTo>
                    <a:pt x="175199" y="175199"/>
                  </a:lnTo>
                  <a:lnTo>
                    <a:pt x="208887" y="143990"/>
                  </a:lnTo>
                  <a:lnTo>
                    <a:pt x="244898" y="115412"/>
                  </a:lnTo>
                  <a:lnTo>
                    <a:pt x="283079" y="89619"/>
                  </a:lnTo>
                  <a:lnTo>
                    <a:pt x="323276" y="66766"/>
                  </a:lnTo>
                  <a:lnTo>
                    <a:pt x="365335" y="47007"/>
                  </a:lnTo>
                  <a:lnTo>
                    <a:pt x="409101" y="30495"/>
                  </a:lnTo>
                  <a:lnTo>
                    <a:pt x="454422" y="17384"/>
                  </a:lnTo>
                  <a:lnTo>
                    <a:pt x="501143" y="7829"/>
                  </a:lnTo>
                  <a:lnTo>
                    <a:pt x="549110" y="1982"/>
                  </a:lnTo>
                  <a:lnTo>
                    <a:pt x="598170" y="0"/>
                  </a:lnTo>
                  <a:lnTo>
                    <a:pt x="2392680" y="0"/>
                  </a:lnTo>
                  <a:lnTo>
                    <a:pt x="2441739" y="1982"/>
                  </a:lnTo>
                  <a:lnTo>
                    <a:pt x="2489706" y="7829"/>
                  </a:lnTo>
                  <a:lnTo>
                    <a:pt x="2536427" y="17384"/>
                  </a:lnTo>
                  <a:lnTo>
                    <a:pt x="2581747" y="30495"/>
                  </a:lnTo>
                  <a:lnTo>
                    <a:pt x="2625514" y="47007"/>
                  </a:lnTo>
                  <a:lnTo>
                    <a:pt x="2667573" y="66766"/>
                  </a:lnTo>
                  <a:lnTo>
                    <a:pt x="2707770" y="89619"/>
                  </a:lnTo>
                  <a:lnTo>
                    <a:pt x="2745951" y="115412"/>
                  </a:lnTo>
                  <a:lnTo>
                    <a:pt x="2781962" y="143990"/>
                  </a:lnTo>
                  <a:lnTo>
                    <a:pt x="2815649" y="175199"/>
                  </a:lnTo>
                  <a:lnTo>
                    <a:pt x="2846859" y="208887"/>
                  </a:lnTo>
                  <a:lnTo>
                    <a:pt x="2875437" y="244898"/>
                  </a:lnTo>
                  <a:lnTo>
                    <a:pt x="2901230" y="283079"/>
                  </a:lnTo>
                  <a:lnTo>
                    <a:pt x="2924083" y="323276"/>
                  </a:lnTo>
                  <a:lnTo>
                    <a:pt x="2943842" y="365335"/>
                  </a:lnTo>
                  <a:lnTo>
                    <a:pt x="2960354" y="409101"/>
                  </a:lnTo>
                  <a:lnTo>
                    <a:pt x="2973465" y="454422"/>
                  </a:lnTo>
                  <a:lnTo>
                    <a:pt x="2983021" y="501143"/>
                  </a:lnTo>
                  <a:lnTo>
                    <a:pt x="2988867" y="549110"/>
                  </a:lnTo>
                  <a:lnTo>
                    <a:pt x="2990850" y="598170"/>
                  </a:lnTo>
                  <a:lnTo>
                    <a:pt x="2990850" y="2392680"/>
                  </a:lnTo>
                  <a:lnTo>
                    <a:pt x="2988867" y="2441739"/>
                  </a:lnTo>
                  <a:lnTo>
                    <a:pt x="2983021" y="2489706"/>
                  </a:lnTo>
                  <a:lnTo>
                    <a:pt x="2973465" y="2536427"/>
                  </a:lnTo>
                  <a:lnTo>
                    <a:pt x="2960354" y="2581747"/>
                  </a:lnTo>
                  <a:lnTo>
                    <a:pt x="2943842" y="2625514"/>
                  </a:lnTo>
                  <a:lnTo>
                    <a:pt x="2924083" y="2667573"/>
                  </a:lnTo>
                  <a:lnTo>
                    <a:pt x="2901230" y="2707770"/>
                  </a:lnTo>
                  <a:lnTo>
                    <a:pt x="2875437" y="2745951"/>
                  </a:lnTo>
                  <a:lnTo>
                    <a:pt x="2846859" y="2781962"/>
                  </a:lnTo>
                  <a:lnTo>
                    <a:pt x="2815649" y="2815649"/>
                  </a:lnTo>
                  <a:lnTo>
                    <a:pt x="2781962" y="2846859"/>
                  </a:lnTo>
                  <a:lnTo>
                    <a:pt x="2745951" y="2875437"/>
                  </a:lnTo>
                  <a:lnTo>
                    <a:pt x="2707770" y="2901230"/>
                  </a:lnTo>
                  <a:lnTo>
                    <a:pt x="2667573" y="2924083"/>
                  </a:lnTo>
                  <a:lnTo>
                    <a:pt x="2625514" y="2943842"/>
                  </a:lnTo>
                  <a:lnTo>
                    <a:pt x="2581747" y="2960354"/>
                  </a:lnTo>
                  <a:lnTo>
                    <a:pt x="2536427" y="2973465"/>
                  </a:lnTo>
                  <a:lnTo>
                    <a:pt x="2489706" y="2983021"/>
                  </a:lnTo>
                  <a:lnTo>
                    <a:pt x="2441739" y="2988867"/>
                  </a:lnTo>
                  <a:lnTo>
                    <a:pt x="2392680" y="2990850"/>
                  </a:lnTo>
                  <a:close/>
                </a:path>
              </a:pathLst>
            </a:custGeom>
            <a:solidFill>
              <a:srgbClr val="12091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4814532" y="3870121"/>
              <a:ext cx="867410" cy="1395730"/>
            </a:xfrm>
            <a:custGeom>
              <a:avLst/>
              <a:gdLst/>
              <a:ahLst/>
              <a:cxnLst/>
              <a:rect l="l" t="t" r="r" b="b"/>
              <a:pathLst>
                <a:path w="867410" h="1395729">
                  <a:moveTo>
                    <a:pt x="867371" y="149542"/>
                  </a:moveTo>
                  <a:lnTo>
                    <a:pt x="859739" y="102285"/>
                  </a:lnTo>
                  <a:lnTo>
                    <a:pt x="838517" y="61226"/>
                  </a:lnTo>
                  <a:lnTo>
                    <a:pt x="806145" y="28854"/>
                  </a:lnTo>
                  <a:lnTo>
                    <a:pt x="765086" y="7632"/>
                  </a:lnTo>
                  <a:lnTo>
                    <a:pt x="717829" y="0"/>
                  </a:lnTo>
                  <a:lnTo>
                    <a:pt x="670560" y="7632"/>
                  </a:lnTo>
                  <a:lnTo>
                    <a:pt x="629500" y="28854"/>
                  </a:lnTo>
                  <a:lnTo>
                    <a:pt x="597128" y="61226"/>
                  </a:lnTo>
                  <a:lnTo>
                    <a:pt x="575906" y="102285"/>
                  </a:lnTo>
                  <a:lnTo>
                    <a:pt x="568286" y="149542"/>
                  </a:lnTo>
                  <a:lnTo>
                    <a:pt x="568286" y="1096645"/>
                  </a:lnTo>
                  <a:lnTo>
                    <a:pt x="518439" y="1096645"/>
                  </a:lnTo>
                  <a:lnTo>
                    <a:pt x="471170" y="1104277"/>
                  </a:lnTo>
                  <a:lnTo>
                    <a:pt x="431838" y="1124610"/>
                  </a:lnTo>
                  <a:lnTo>
                    <a:pt x="428231" y="1122197"/>
                  </a:lnTo>
                  <a:lnTo>
                    <a:pt x="389051" y="1105966"/>
                  </a:lnTo>
                  <a:lnTo>
                    <a:pt x="343941" y="1101636"/>
                  </a:lnTo>
                  <a:lnTo>
                    <a:pt x="336842" y="1101813"/>
                  </a:lnTo>
                  <a:lnTo>
                    <a:pt x="322745" y="1103198"/>
                  </a:lnTo>
                  <a:lnTo>
                    <a:pt x="308813" y="1105966"/>
                  </a:lnTo>
                  <a:lnTo>
                    <a:pt x="299110" y="1108913"/>
                  </a:lnTo>
                  <a:lnTo>
                    <a:pt x="299097" y="42849"/>
                  </a:lnTo>
                  <a:lnTo>
                    <a:pt x="296316" y="35699"/>
                  </a:lnTo>
                  <a:lnTo>
                    <a:pt x="290029" y="32727"/>
                  </a:lnTo>
                  <a:lnTo>
                    <a:pt x="283235" y="34264"/>
                  </a:lnTo>
                  <a:lnTo>
                    <a:pt x="278980" y="40640"/>
                  </a:lnTo>
                  <a:lnTo>
                    <a:pt x="256235" y="142976"/>
                  </a:lnTo>
                  <a:lnTo>
                    <a:pt x="239204" y="186270"/>
                  </a:lnTo>
                  <a:lnTo>
                    <a:pt x="211315" y="220027"/>
                  </a:lnTo>
                  <a:lnTo>
                    <a:pt x="175514" y="243382"/>
                  </a:lnTo>
                  <a:lnTo>
                    <a:pt x="134759" y="255460"/>
                  </a:lnTo>
                  <a:lnTo>
                    <a:pt x="92011" y="255371"/>
                  </a:lnTo>
                  <a:lnTo>
                    <a:pt x="50228" y="242252"/>
                  </a:lnTo>
                  <a:lnTo>
                    <a:pt x="7759" y="210718"/>
                  </a:lnTo>
                  <a:lnTo>
                    <a:pt x="0" y="213982"/>
                  </a:lnTo>
                  <a:lnTo>
                    <a:pt x="0" y="220421"/>
                  </a:lnTo>
                  <a:lnTo>
                    <a:pt x="25" y="1121841"/>
                  </a:lnTo>
                  <a:lnTo>
                    <a:pt x="4406" y="1170724"/>
                  </a:lnTo>
                  <a:lnTo>
                    <a:pt x="17043" y="1216723"/>
                  </a:lnTo>
                  <a:lnTo>
                    <a:pt x="37160" y="1259078"/>
                  </a:lnTo>
                  <a:lnTo>
                    <a:pt x="63982" y="1297025"/>
                  </a:lnTo>
                  <a:lnTo>
                    <a:pt x="96748" y="1329791"/>
                  </a:lnTo>
                  <a:lnTo>
                    <a:pt x="134696" y="1356626"/>
                  </a:lnTo>
                  <a:lnTo>
                    <a:pt x="177063" y="1376730"/>
                  </a:lnTo>
                  <a:lnTo>
                    <a:pt x="223062" y="1389367"/>
                  </a:lnTo>
                  <a:lnTo>
                    <a:pt x="271932" y="1393736"/>
                  </a:lnTo>
                  <a:lnTo>
                    <a:pt x="282524" y="1391602"/>
                  </a:lnTo>
                  <a:lnTo>
                    <a:pt x="291160" y="1385773"/>
                  </a:lnTo>
                  <a:lnTo>
                    <a:pt x="293878" y="1381747"/>
                  </a:lnTo>
                  <a:lnTo>
                    <a:pt x="295249" y="1382306"/>
                  </a:lnTo>
                  <a:lnTo>
                    <a:pt x="308813" y="1386420"/>
                  </a:lnTo>
                  <a:lnTo>
                    <a:pt x="322745" y="1389189"/>
                  </a:lnTo>
                  <a:lnTo>
                    <a:pt x="336842" y="1390573"/>
                  </a:lnTo>
                  <a:lnTo>
                    <a:pt x="361022" y="1390573"/>
                  </a:lnTo>
                  <a:lnTo>
                    <a:pt x="375119" y="1389189"/>
                  </a:lnTo>
                  <a:lnTo>
                    <a:pt x="380301" y="1388160"/>
                  </a:lnTo>
                  <a:lnTo>
                    <a:pt x="387921" y="1393291"/>
                  </a:lnTo>
                  <a:lnTo>
                    <a:pt x="400050" y="1395730"/>
                  </a:lnTo>
                  <a:lnTo>
                    <a:pt x="717829" y="1395730"/>
                  </a:lnTo>
                  <a:lnTo>
                    <a:pt x="765086" y="1388110"/>
                  </a:lnTo>
                  <a:lnTo>
                    <a:pt x="806145" y="1366888"/>
                  </a:lnTo>
                  <a:lnTo>
                    <a:pt x="838517" y="1334516"/>
                  </a:lnTo>
                  <a:lnTo>
                    <a:pt x="859739" y="1293456"/>
                  </a:lnTo>
                  <a:lnTo>
                    <a:pt x="867371" y="1246187"/>
                  </a:lnTo>
                  <a:lnTo>
                    <a:pt x="867371" y="14954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804567" y="3810304"/>
              <a:ext cx="249237" cy="249237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5013922" y="4767376"/>
              <a:ext cx="498475" cy="498475"/>
            </a:xfrm>
            <a:custGeom>
              <a:avLst/>
              <a:gdLst/>
              <a:ahLst/>
              <a:cxnLst/>
              <a:rect l="l" t="t" r="r" b="b"/>
              <a:pathLst>
                <a:path w="498475" h="498475">
                  <a:moveTo>
                    <a:pt x="348932" y="444639"/>
                  </a:moveTo>
                  <a:lnTo>
                    <a:pt x="49847" y="444639"/>
                  </a:lnTo>
                  <a:lnTo>
                    <a:pt x="49847" y="477329"/>
                  </a:lnTo>
                  <a:lnTo>
                    <a:pt x="199390" y="498475"/>
                  </a:lnTo>
                  <a:lnTo>
                    <a:pt x="330238" y="496735"/>
                  </a:lnTo>
                  <a:lnTo>
                    <a:pt x="337527" y="495173"/>
                  </a:lnTo>
                  <a:lnTo>
                    <a:pt x="343471" y="491096"/>
                  </a:lnTo>
                  <a:lnTo>
                    <a:pt x="347472" y="485101"/>
                  </a:lnTo>
                  <a:lnTo>
                    <a:pt x="348932" y="477799"/>
                  </a:lnTo>
                  <a:lnTo>
                    <a:pt x="348932" y="444639"/>
                  </a:lnTo>
                  <a:close/>
                </a:path>
                <a:path w="498475" h="498475">
                  <a:moveTo>
                    <a:pt x="498475" y="0"/>
                  </a:moveTo>
                  <a:lnTo>
                    <a:pt x="462381" y="31546"/>
                  </a:lnTo>
                  <a:lnTo>
                    <a:pt x="423316" y="57365"/>
                  </a:lnTo>
                  <a:lnTo>
                    <a:pt x="381876" y="77431"/>
                  </a:lnTo>
                  <a:lnTo>
                    <a:pt x="338645" y="91770"/>
                  </a:lnTo>
                  <a:lnTo>
                    <a:pt x="294246" y="100380"/>
                  </a:lnTo>
                  <a:lnTo>
                    <a:pt x="249237" y="103238"/>
                  </a:lnTo>
                  <a:lnTo>
                    <a:pt x="204228" y="100380"/>
                  </a:lnTo>
                  <a:lnTo>
                    <a:pt x="159816" y="91770"/>
                  </a:lnTo>
                  <a:lnTo>
                    <a:pt x="116598" y="77431"/>
                  </a:lnTo>
                  <a:lnTo>
                    <a:pt x="75158" y="57365"/>
                  </a:lnTo>
                  <a:lnTo>
                    <a:pt x="36093" y="31546"/>
                  </a:lnTo>
                  <a:lnTo>
                    <a:pt x="0" y="0"/>
                  </a:lnTo>
                  <a:lnTo>
                    <a:pt x="0" y="299085"/>
                  </a:lnTo>
                  <a:lnTo>
                    <a:pt x="498475" y="299085"/>
                  </a:lnTo>
                  <a:lnTo>
                    <a:pt x="49847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/>
          <p:nvPr/>
        </p:nvSpPr>
        <p:spPr>
          <a:xfrm>
            <a:off x="7566307" y="3677517"/>
            <a:ext cx="6511290" cy="1931670"/>
          </a:xfrm>
          <a:custGeom>
            <a:avLst/>
            <a:gdLst/>
            <a:ahLst/>
            <a:cxnLst/>
            <a:rect l="l" t="t" r="r" b="b"/>
            <a:pathLst>
              <a:path w="6511290" h="1931670">
                <a:moveTo>
                  <a:pt x="740663" y="1925726"/>
                </a:moveTo>
                <a:lnTo>
                  <a:pt x="689786" y="1924483"/>
                </a:lnTo>
                <a:lnTo>
                  <a:pt x="640022" y="1920754"/>
                </a:lnTo>
                <a:lnTo>
                  <a:pt x="591373" y="1914539"/>
                </a:lnTo>
                <a:lnTo>
                  <a:pt x="543839" y="1905838"/>
                </a:lnTo>
                <a:lnTo>
                  <a:pt x="497419" y="1894651"/>
                </a:lnTo>
                <a:lnTo>
                  <a:pt x="452113" y="1880978"/>
                </a:lnTo>
                <a:lnTo>
                  <a:pt x="407922" y="1864818"/>
                </a:lnTo>
                <a:lnTo>
                  <a:pt x="364845" y="1846173"/>
                </a:lnTo>
                <a:lnTo>
                  <a:pt x="318435" y="1821764"/>
                </a:lnTo>
                <a:lnTo>
                  <a:pt x="274823" y="1793996"/>
                </a:lnTo>
                <a:lnTo>
                  <a:pt x="234011" y="1762869"/>
                </a:lnTo>
                <a:lnTo>
                  <a:pt x="195998" y="1728384"/>
                </a:lnTo>
                <a:lnTo>
                  <a:pt x="160785" y="1690539"/>
                </a:lnTo>
                <a:lnTo>
                  <a:pt x="128370" y="1649335"/>
                </a:lnTo>
                <a:lnTo>
                  <a:pt x="98755" y="1604772"/>
                </a:lnTo>
                <a:lnTo>
                  <a:pt x="75609" y="1563195"/>
                </a:lnTo>
                <a:lnTo>
                  <a:pt x="55549" y="1519389"/>
                </a:lnTo>
                <a:lnTo>
                  <a:pt x="38576" y="1473355"/>
                </a:lnTo>
                <a:lnTo>
                  <a:pt x="24688" y="1425092"/>
                </a:lnTo>
                <a:lnTo>
                  <a:pt x="13887" y="1374600"/>
                </a:lnTo>
                <a:lnTo>
                  <a:pt x="6172" y="1321879"/>
                </a:lnTo>
                <a:lnTo>
                  <a:pt x="1543" y="1266929"/>
                </a:lnTo>
                <a:lnTo>
                  <a:pt x="0" y="1209751"/>
                </a:lnTo>
                <a:lnTo>
                  <a:pt x="0" y="0"/>
                </a:lnTo>
                <a:lnTo>
                  <a:pt x="312724" y="0"/>
                </a:lnTo>
                <a:lnTo>
                  <a:pt x="312724" y="1215237"/>
                </a:lnTo>
                <a:lnTo>
                  <a:pt x="315020" y="1274972"/>
                </a:lnTo>
                <a:lnTo>
                  <a:pt x="321906" y="1330340"/>
                </a:lnTo>
                <a:lnTo>
                  <a:pt x="333382" y="1381341"/>
                </a:lnTo>
                <a:lnTo>
                  <a:pt x="349450" y="1427975"/>
                </a:lnTo>
                <a:lnTo>
                  <a:pt x="370108" y="1470243"/>
                </a:lnTo>
                <a:lnTo>
                  <a:pt x="395356" y="1508144"/>
                </a:lnTo>
                <a:lnTo>
                  <a:pt x="425195" y="1541678"/>
                </a:lnTo>
                <a:lnTo>
                  <a:pt x="459905" y="1570790"/>
                </a:lnTo>
                <a:lnTo>
                  <a:pt x="498198" y="1595422"/>
                </a:lnTo>
                <a:lnTo>
                  <a:pt x="540074" y="1615576"/>
                </a:lnTo>
                <a:lnTo>
                  <a:pt x="585533" y="1631252"/>
                </a:lnTo>
                <a:lnTo>
                  <a:pt x="634574" y="1642449"/>
                </a:lnTo>
                <a:lnTo>
                  <a:pt x="687199" y="1649167"/>
                </a:lnTo>
                <a:lnTo>
                  <a:pt x="743407" y="1651406"/>
                </a:lnTo>
                <a:lnTo>
                  <a:pt x="1355991" y="1651406"/>
                </a:lnTo>
                <a:lnTo>
                  <a:pt x="1324461" y="1690539"/>
                </a:lnTo>
                <a:lnTo>
                  <a:pt x="1288464" y="1728384"/>
                </a:lnTo>
                <a:lnTo>
                  <a:pt x="1249667" y="1762869"/>
                </a:lnTo>
                <a:lnTo>
                  <a:pt x="1208071" y="1793996"/>
                </a:lnTo>
                <a:lnTo>
                  <a:pt x="1163676" y="1821764"/>
                </a:lnTo>
                <a:lnTo>
                  <a:pt x="1116482" y="1846173"/>
                </a:lnTo>
                <a:lnTo>
                  <a:pt x="1073405" y="1864818"/>
                </a:lnTo>
                <a:lnTo>
                  <a:pt x="1029214" y="1880978"/>
                </a:lnTo>
                <a:lnTo>
                  <a:pt x="983908" y="1894651"/>
                </a:lnTo>
                <a:lnTo>
                  <a:pt x="937488" y="1905838"/>
                </a:lnTo>
                <a:lnTo>
                  <a:pt x="889954" y="1914539"/>
                </a:lnTo>
                <a:lnTo>
                  <a:pt x="841305" y="1920754"/>
                </a:lnTo>
                <a:lnTo>
                  <a:pt x="791541" y="1924483"/>
                </a:lnTo>
                <a:lnTo>
                  <a:pt x="740663" y="1925726"/>
                </a:lnTo>
                <a:close/>
              </a:path>
              <a:path w="6511290" h="1931670">
                <a:moveTo>
                  <a:pt x="1355991" y="1651406"/>
                </a:moveTo>
                <a:lnTo>
                  <a:pt x="743407" y="1651406"/>
                </a:lnTo>
                <a:lnTo>
                  <a:pt x="800286" y="1649167"/>
                </a:lnTo>
                <a:lnTo>
                  <a:pt x="853359" y="1642449"/>
                </a:lnTo>
                <a:lnTo>
                  <a:pt x="902624" y="1631252"/>
                </a:lnTo>
                <a:lnTo>
                  <a:pt x="948083" y="1615576"/>
                </a:lnTo>
                <a:lnTo>
                  <a:pt x="989735" y="1595422"/>
                </a:lnTo>
                <a:lnTo>
                  <a:pt x="1027580" y="1570790"/>
                </a:lnTo>
                <a:lnTo>
                  <a:pt x="1061618" y="1541678"/>
                </a:lnTo>
                <a:lnTo>
                  <a:pt x="1092185" y="1508144"/>
                </a:lnTo>
                <a:lnTo>
                  <a:pt x="1118049" y="1470243"/>
                </a:lnTo>
                <a:lnTo>
                  <a:pt x="1139211" y="1427975"/>
                </a:lnTo>
                <a:lnTo>
                  <a:pt x="1155670" y="1381341"/>
                </a:lnTo>
                <a:lnTo>
                  <a:pt x="1167427" y="1330340"/>
                </a:lnTo>
                <a:lnTo>
                  <a:pt x="1174481" y="1274972"/>
                </a:lnTo>
                <a:lnTo>
                  <a:pt x="1176832" y="1215237"/>
                </a:lnTo>
                <a:lnTo>
                  <a:pt x="1176832" y="0"/>
                </a:lnTo>
                <a:lnTo>
                  <a:pt x="1489557" y="0"/>
                </a:lnTo>
                <a:lnTo>
                  <a:pt x="1489557" y="1209751"/>
                </a:lnTo>
                <a:lnTo>
                  <a:pt x="1487971" y="1266929"/>
                </a:lnTo>
                <a:lnTo>
                  <a:pt x="1483213" y="1321879"/>
                </a:lnTo>
                <a:lnTo>
                  <a:pt x="1475284" y="1374600"/>
                </a:lnTo>
                <a:lnTo>
                  <a:pt x="1464182" y="1425092"/>
                </a:lnTo>
                <a:lnTo>
                  <a:pt x="1449909" y="1473355"/>
                </a:lnTo>
                <a:lnTo>
                  <a:pt x="1432464" y="1519389"/>
                </a:lnTo>
                <a:lnTo>
                  <a:pt x="1411847" y="1563195"/>
                </a:lnTo>
                <a:lnTo>
                  <a:pt x="1388059" y="1604772"/>
                </a:lnTo>
                <a:lnTo>
                  <a:pt x="1357660" y="1649335"/>
                </a:lnTo>
                <a:lnTo>
                  <a:pt x="1355991" y="1651406"/>
                </a:lnTo>
                <a:close/>
              </a:path>
              <a:path w="6511290" h="1931670">
                <a:moveTo>
                  <a:pt x="2980783" y="1667865"/>
                </a:moveTo>
                <a:lnTo>
                  <a:pt x="2439881" y="1667865"/>
                </a:lnTo>
                <a:lnTo>
                  <a:pt x="2501947" y="1664779"/>
                </a:lnTo>
                <a:lnTo>
                  <a:pt x="2556468" y="1655521"/>
                </a:lnTo>
                <a:lnTo>
                  <a:pt x="2603445" y="1640090"/>
                </a:lnTo>
                <a:lnTo>
                  <a:pt x="2642878" y="1618488"/>
                </a:lnTo>
                <a:lnTo>
                  <a:pt x="2675282" y="1590713"/>
                </a:lnTo>
                <a:lnTo>
                  <a:pt x="2698428" y="1559509"/>
                </a:lnTo>
                <a:lnTo>
                  <a:pt x="2716945" y="1486814"/>
                </a:lnTo>
                <a:lnTo>
                  <a:pt x="2711801" y="1447038"/>
                </a:lnTo>
                <a:lnTo>
                  <a:pt x="2670653" y="1383944"/>
                </a:lnTo>
                <a:lnTo>
                  <a:pt x="2634649" y="1360627"/>
                </a:lnTo>
                <a:lnTo>
                  <a:pt x="2598987" y="1343838"/>
                </a:lnTo>
                <a:lnTo>
                  <a:pt x="2555645" y="1326392"/>
                </a:lnTo>
                <a:lnTo>
                  <a:pt x="2504621" y="1308286"/>
                </a:lnTo>
                <a:lnTo>
                  <a:pt x="2445917" y="1289523"/>
                </a:lnTo>
                <a:lnTo>
                  <a:pt x="2379531" y="1270101"/>
                </a:lnTo>
                <a:lnTo>
                  <a:pt x="2324591" y="1254632"/>
                </a:lnTo>
                <a:lnTo>
                  <a:pt x="2273156" y="1239316"/>
                </a:lnTo>
                <a:lnTo>
                  <a:pt x="2225226" y="1224153"/>
                </a:lnTo>
                <a:lnTo>
                  <a:pt x="2180802" y="1209141"/>
                </a:lnTo>
                <a:lnTo>
                  <a:pt x="2139882" y="1194282"/>
                </a:lnTo>
                <a:lnTo>
                  <a:pt x="2102468" y="1179575"/>
                </a:lnTo>
                <a:lnTo>
                  <a:pt x="2060771" y="1160154"/>
                </a:lnTo>
                <a:lnTo>
                  <a:pt x="2021269" y="1137001"/>
                </a:lnTo>
                <a:lnTo>
                  <a:pt x="1983962" y="1110118"/>
                </a:lnTo>
                <a:lnTo>
                  <a:pt x="1948849" y="1079504"/>
                </a:lnTo>
                <a:lnTo>
                  <a:pt x="1915930" y="1045159"/>
                </a:lnTo>
                <a:lnTo>
                  <a:pt x="1888279" y="1006644"/>
                </a:lnTo>
                <a:lnTo>
                  <a:pt x="1866772" y="963521"/>
                </a:lnTo>
                <a:lnTo>
                  <a:pt x="1851410" y="915789"/>
                </a:lnTo>
                <a:lnTo>
                  <a:pt x="1842193" y="863449"/>
                </a:lnTo>
                <a:lnTo>
                  <a:pt x="1839121" y="806500"/>
                </a:lnTo>
                <a:lnTo>
                  <a:pt x="1841974" y="759098"/>
                </a:lnTo>
                <a:lnTo>
                  <a:pt x="1850533" y="713451"/>
                </a:lnTo>
                <a:lnTo>
                  <a:pt x="1864797" y="669560"/>
                </a:lnTo>
                <a:lnTo>
                  <a:pt x="1884768" y="627424"/>
                </a:lnTo>
                <a:lnTo>
                  <a:pt x="1910444" y="587044"/>
                </a:lnTo>
                <a:lnTo>
                  <a:pt x="1941387" y="548201"/>
                </a:lnTo>
                <a:lnTo>
                  <a:pt x="1977159" y="512868"/>
                </a:lnTo>
                <a:lnTo>
                  <a:pt x="2017758" y="481047"/>
                </a:lnTo>
                <a:lnTo>
                  <a:pt x="2063185" y="452737"/>
                </a:lnTo>
                <a:lnTo>
                  <a:pt x="2113441" y="427939"/>
                </a:lnTo>
                <a:lnTo>
                  <a:pt x="2159313" y="410337"/>
                </a:lnTo>
                <a:lnTo>
                  <a:pt x="2207319" y="395935"/>
                </a:lnTo>
                <a:lnTo>
                  <a:pt x="2257459" y="384733"/>
                </a:lnTo>
                <a:lnTo>
                  <a:pt x="2309732" y="376732"/>
                </a:lnTo>
                <a:lnTo>
                  <a:pt x="2364139" y="371932"/>
                </a:lnTo>
                <a:lnTo>
                  <a:pt x="2420679" y="370332"/>
                </a:lnTo>
                <a:lnTo>
                  <a:pt x="2476729" y="371957"/>
                </a:lnTo>
                <a:lnTo>
                  <a:pt x="2530272" y="376834"/>
                </a:lnTo>
                <a:lnTo>
                  <a:pt x="2581309" y="384962"/>
                </a:lnTo>
                <a:lnTo>
                  <a:pt x="2629840" y="396341"/>
                </a:lnTo>
                <a:lnTo>
                  <a:pt x="2675865" y="410972"/>
                </a:lnTo>
                <a:lnTo>
                  <a:pt x="2719383" y="428853"/>
                </a:lnTo>
                <a:lnTo>
                  <a:pt x="2760396" y="449986"/>
                </a:lnTo>
                <a:lnTo>
                  <a:pt x="2798902" y="474370"/>
                </a:lnTo>
                <a:lnTo>
                  <a:pt x="2834902" y="502005"/>
                </a:lnTo>
                <a:lnTo>
                  <a:pt x="2872364" y="535738"/>
                </a:lnTo>
                <a:lnTo>
                  <a:pt x="2905197" y="572471"/>
                </a:lnTo>
                <a:lnTo>
                  <a:pt x="2933400" y="612205"/>
                </a:lnTo>
                <a:lnTo>
                  <a:pt x="2945247" y="633679"/>
                </a:lnTo>
                <a:lnTo>
                  <a:pt x="2409706" y="633679"/>
                </a:lnTo>
                <a:lnTo>
                  <a:pt x="2351585" y="636593"/>
                </a:lnTo>
                <a:lnTo>
                  <a:pt x="2300664" y="645337"/>
                </a:lnTo>
                <a:lnTo>
                  <a:pt x="2256944" y="659911"/>
                </a:lnTo>
                <a:lnTo>
                  <a:pt x="2220425" y="680313"/>
                </a:lnTo>
                <a:lnTo>
                  <a:pt x="2191622" y="705516"/>
                </a:lnTo>
                <a:lnTo>
                  <a:pt x="2158704" y="767238"/>
                </a:lnTo>
                <a:lnTo>
                  <a:pt x="2154589" y="803757"/>
                </a:lnTo>
                <a:lnTo>
                  <a:pt x="2157332" y="832732"/>
                </a:lnTo>
                <a:lnTo>
                  <a:pt x="2179278" y="883481"/>
                </a:lnTo>
                <a:lnTo>
                  <a:pt x="2221626" y="924801"/>
                </a:lnTo>
                <a:lnTo>
                  <a:pt x="2275118" y="957719"/>
                </a:lnTo>
                <a:lnTo>
                  <a:pt x="2340784" y="982922"/>
                </a:lnTo>
                <a:lnTo>
                  <a:pt x="2383646" y="996467"/>
                </a:lnTo>
                <a:lnTo>
                  <a:pt x="2492002" y="1028700"/>
                </a:lnTo>
                <a:lnTo>
                  <a:pt x="2545190" y="1043406"/>
                </a:lnTo>
                <a:lnTo>
                  <a:pt x="2595025" y="1058265"/>
                </a:lnTo>
                <a:lnTo>
                  <a:pt x="2641507" y="1073277"/>
                </a:lnTo>
                <a:lnTo>
                  <a:pt x="2684636" y="1088440"/>
                </a:lnTo>
                <a:lnTo>
                  <a:pt x="2724412" y="1103757"/>
                </a:lnTo>
                <a:lnTo>
                  <a:pt x="2760836" y="1119225"/>
                </a:lnTo>
                <a:lnTo>
                  <a:pt x="2802423" y="1138537"/>
                </a:lnTo>
                <a:lnTo>
                  <a:pt x="2841596" y="1161361"/>
                </a:lnTo>
                <a:lnTo>
                  <a:pt x="2878355" y="1187695"/>
                </a:lnTo>
                <a:lnTo>
                  <a:pt x="2912700" y="1217541"/>
                </a:lnTo>
                <a:lnTo>
                  <a:pt x="2944630" y="1250899"/>
                </a:lnTo>
                <a:lnTo>
                  <a:pt x="2972392" y="1288316"/>
                </a:lnTo>
                <a:lnTo>
                  <a:pt x="2994227" y="1330342"/>
                </a:lnTo>
                <a:lnTo>
                  <a:pt x="3010138" y="1376976"/>
                </a:lnTo>
                <a:lnTo>
                  <a:pt x="3020123" y="1428219"/>
                </a:lnTo>
                <a:lnTo>
                  <a:pt x="3024183" y="1484071"/>
                </a:lnTo>
                <a:lnTo>
                  <a:pt x="3021330" y="1534546"/>
                </a:lnTo>
                <a:lnTo>
                  <a:pt x="3012772" y="1582826"/>
                </a:lnTo>
                <a:lnTo>
                  <a:pt x="2998507" y="1628912"/>
                </a:lnTo>
                <a:lnTo>
                  <a:pt x="2980783" y="1667865"/>
                </a:lnTo>
                <a:close/>
              </a:path>
              <a:path w="6511290" h="1931670">
                <a:moveTo>
                  <a:pt x="3004981" y="855878"/>
                </a:moveTo>
                <a:lnTo>
                  <a:pt x="2692256" y="855878"/>
                </a:lnTo>
                <a:lnTo>
                  <a:pt x="2684026" y="807701"/>
                </a:lnTo>
                <a:lnTo>
                  <a:pt x="2667567" y="764667"/>
                </a:lnTo>
                <a:lnTo>
                  <a:pt x="2642878" y="726776"/>
                </a:lnTo>
                <a:lnTo>
                  <a:pt x="2609960" y="694029"/>
                </a:lnTo>
                <a:lnTo>
                  <a:pt x="2569669" y="667626"/>
                </a:lnTo>
                <a:lnTo>
                  <a:pt x="2522863" y="648766"/>
                </a:lnTo>
                <a:lnTo>
                  <a:pt x="2469542" y="637451"/>
                </a:lnTo>
                <a:lnTo>
                  <a:pt x="2409706" y="633679"/>
                </a:lnTo>
                <a:lnTo>
                  <a:pt x="2945247" y="633679"/>
                </a:lnTo>
                <a:lnTo>
                  <a:pt x="2956975" y="654939"/>
                </a:lnTo>
                <a:lnTo>
                  <a:pt x="2975920" y="700673"/>
                </a:lnTo>
                <a:lnTo>
                  <a:pt x="2990236" y="749408"/>
                </a:lnTo>
                <a:lnTo>
                  <a:pt x="2999923" y="801143"/>
                </a:lnTo>
                <a:lnTo>
                  <a:pt x="3004981" y="855878"/>
                </a:lnTo>
                <a:close/>
              </a:path>
              <a:path w="6511290" h="1931670">
                <a:moveTo>
                  <a:pt x="2445368" y="1931212"/>
                </a:moveTo>
                <a:lnTo>
                  <a:pt x="2395151" y="1929925"/>
                </a:lnTo>
                <a:lnTo>
                  <a:pt x="2346389" y="1926062"/>
                </a:lnTo>
                <a:lnTo>
                  <a:pt x="2299083" y="1919624"/>
                </a:lnTo>
                <a:lnTo>
                  <a:pt x="2253232" y="1910610"/>
                </a:lnTo>
                <a:lnTo>
                  <a:pt x="2208837" y="1899022"/>
                </a:lnTo>
                <a:lnTo>
                  <a:pt x="2165898" y="1884858"/>
                </a:lnTo>
                <a:lnTo>
                  <a:pt x="2124414" y="1868119"/>
                </a:lnTo>
                <a:lnTo>
                  <a:pt x="2079380" y="1844954"/>
                </a:lnTo>
                <a:lnTo>
                  <a:pt x="2037546" y="1819351"/>
                </a:lnTo>
                <a:lnTo>
                  <a:pt x="1998912" y="1791309"/>
                </a:lnTo>
                <a:lnTo>
                  <a:pt x="1963479" y="1760829"/>
                </a:lnTo>
                <a:lnTo>
                  <a:pt x="1931247" y="1727911"/>
                </a:lnTo>
                <a:lnTo>
                  <a:pt x="1902215" y="1692554"/>
                </a:lnTo>
                <a:lnTo>
                  <a:pt x="1872368" y="1646578"/>
                </a:lnTo>
                <a:lnTo>
                  <a:pt x="1848667" y="1598627"/>
                </a:lnTo>
                <a:lnTo>
                  <a:pt x="1831111" y="1548700"/>
                </a:lnTo>
                <a:lnTo>
                  <a:pt x="1819699" y="1496799"/>
                </a:lnTo>
                <a:lnTo>
                  <a:pt x="1814432" y="1442923"/>
                </a:lnTo>
                <a:lnTo>
                  <a:pt x="2138130" y="1442923"/>
                </a:lnTo>
                <a:lnTo>
                  <a:pt x="2146874" y="1489043"/>
                </a:lnTo>
                <a:lnTo>
                  <a:pt x="2164876" y="1531391"/>
                </a:lnTo>
                <a:lnTo>
                  <a:pt x="2192136" y="1569967"/>
                </a:lnTo>
                <a:lnTo>
                  <a:pt x="2228655" y="1604772"/>
                </a:lnTo>
                <a:lnTo>
                  <a:pt x="2273747" y="1632375"/>
                </a:lnTo>
                <a:lnTo>
                  <a:pt x="2323981" y="1652092"/>
                </a:lnTo>
                <a:lnTo>
                  <a:pt x="2379360" y="1663922"/>
                </a:lnTo>
                <a:lnTo>
                  <a:pt x="2439881" y="1667865"/>
                </a:lnTo>
                <a:lnTo>
                  <a:pt x="2980783" y="1667865"/>
                </a:lnTo>
                <a:lnTo>
                  <a:pt x="2978536" y="1672803"/>
                </a:lnTo>
                <a:lnTo>
                  <a:pt x="2952860" y="1714500"/>
                </a:lnTo>
                <a:lnTo>
                  <a:pt x="2921917" y="1753343"/>
                </a:lnTo>
                <a:lnTo>
                  <a:pt x="2886145" y="1788676"/>
                </a:lnTo>
                <a:lnTo>
                  <a:pt x="2845546" y="1820497"/>
                </a:lnTo>
                <a:lnTo>
                  <a:pt x="2800119" y="1848807"/>
                </a:lnTo>
                <a:lnTo>
                  <a:pt x="2749863" y="1873605"/>
                </a:lnTo>
                <a:lnTo>
                  <a:pt x="2705591" y="1891207"/>
                </a:lnTo>
                <a:lnTo>
                  <a:pt x="2658728" y="1905609"/>
                </a:lnTo>
                <a:lnTo>
                  <a:pt x="2609274" y="1916811"/>
                </a:lnTo>
                <a:lnTo>
                  <a:pt x="2557230" y="1924812"/>
                </a:lnTo>
                <a:lnTo>
                  <a:pt x="2502594" y="1929612"/>
                </a:lnTo>
                <a:lnTo>
                  <a:pt x="2445368" y="1931212"/>
                </a:lnTo>
                <a:close/>
              </a:path>
              <a:path w="6511290" h="1931670">
                <a:moveTo>
                  <a:pt x="4012227" y="1931212"/>
                </a:moveTo>
                <a:lnTo>
                  <a:pt x="3958734" y="1929712"/>
                </a:lnTo>
                <a:lnTo>
                  <a:pt x="3906614" y="1925212"/>
                </a:lnTo>
                <a:lnTo>
                  <a:pt x="3855864" y="1917711"/>
                </a:lnTo>
                <a:lnTo>
                  <a:pt x="3806487" y="1907209"/>
                </a:lnTo>
                <a:lnTo>
                  <a:pt x="3758481" y="1893708"/>
                </a:lnTo>
                <a:lnTo>
                  <a:pt x="3711846" y="1877206"/>
                </a:lnTo>
                <a:lnTo>
                  <a:pt x="3666584" y="1857703"/>
                </a:lnTo>
                <a:lnTo>
                  <a:pt x="3622692" y="1835200"/>
                </a:lnTo>
                <a:lnTo>
                  <a:pt x="3581287" y="1809311"/>
                </a:lnTo>
                <a:lnTo>
                  <a:pt x="3542111" y="1781022"/>
                </a:lnTo>
                <a:lnTo>
                  <a:pt x="3505163" y="1750333"/>
                </a:lnTo>
                <a:lnTo>
                  <a:pt x="3470445" y="1717243"/>
                </a:lnTo>
                <a:lnTo>
                  <a:pt x="3437955" y="1681753"/>
                </a:lnTo>
                <a:lnTo>
                  <a:pt x="3407694" y="1643862"/>
                </a:lnTo>
                <a:lnTo>
                  <a:pt x="3379662" y="1603571"/>
                </a:lnTo>
                <a:lnTo>
                  <a:pt x="3353859" y="1560880"/>
                </a:lnTo>
                <a:lnTo>
                  <a:pt x="3331356" y="1515446"/>
                </a:lnTo>
                <a:lnTo>
                  <a:pt x="3311853" y="1468297"/>
                </a:lnTo>
                <a:lnTo>
                  <a:pt x="3295351" y="1419434"/>
                </a:lnTo>
                <a:lnTo>
                  <a:pt x="3281850" y="1368856"/>
                </a:lnTo>
                <a:lnTo>
                  <a:pt x="3271348" y="1316564"/>
                </a:lnTo>
                <a:lnTo>
                  <a:pt x="3263848" y="1262557"/>
                </a:lnTo>
                <a:lnTo>
                  <a:pt x="3259347" y="1206836"/>
                </a:lnTo>
                <a:lnTo>
                  <a:pt x="3257847" y="1149400"/>
                </a:lnTo>
                <a:lnTo>
                  <a:pt x="3259304" y="1092007"/>
                </a:lnTo>
                <a:lnTo>
                  <a:pt x="3263676" y="1036415"/>
                </a:lnTo>
                <a:lnTo>
                  <a:pt x="3270963" y="982622"/>
                </a:lnTo>
                <a:lnTo>
                  <a:pt x="3281164" y="930630"/>
                </a:lnTo>
                <a:lnTo>
                  <a:pt x="3294280" y="880438"/>
                </a:lnTo>
                <a:lnTo>
                  <a:pt x="3310310" y="832046"/>
                </a:lnTo>
                <a:lnTo>
                  <a:pt x="3329256" y="785455"/>
                </a:lnTo>
                <a:lnTo>
                  <a:pt x="3351116" y="740664"/>
                </a:lnTo>
                <a:lnTo>
                  <a:pt x="3376276" y="697372"/>
                </a:lnTo>
                <a:lnTo>
                  <a:pt x="3403751" y="656653"/>
                </a:lnTo>
                <a:lnTo>
                  <a:pt x="3433540" y="618505"/>
                </a:lnTo>
                <a:lnTo>
                  <a:pt x="3465644" y="582930"/>
                </a:lnTo>
                <a:lnTo>
                  <a:pt x="3500063" y="549925"/>
                </a:lnTo>
                <a:lnTo>
                  <a:pt x="3536796" y="519493"/>
                </a:lnTo>
                <a:lnTo>
                  <a:pt x="3575844" y="491632"/>
                </a:lnTo>
                <a:lnTo>
                  <a:pt x="3617206" y="466343"/>
                </a:lnTo>
                <a:lnTo>
                  <a:pt x="3661183" y="443841"/>
                </a:lnTo>
                <a:lnTo>
                  <a:pt x="3706703" y="424338"/>
                </a:lnTo>
                <a:lnTo>
                  <a:pt x="3753766" y="407836"/>
                </a:lnTo>
                <a:lnTo>
                  <a:pt x="3802372" y="394335"/>
                </a:lnTo>
                <a:lnTo>
                  <a:pt x="3852521" y="383833"/>
                </a:lnTo>
                <a:lnTo>
                  <a:pt x="3904213" y="376332"/>
                </a:lnTo>
                <a:lnTo>
                  <a:pt x="3957449" y="371832"/>
                </a:lnTo>
                <a:lnTo>
                  <a:pt x="4012227" y="370332"/>
                </a:lnTo>
                <a:lnTo>
                  <a:pt x="4064990" y="371789"/>
                </a:lnTo>
                <a:lnTo>
                  <a:pt x="4116297" y="376161"/>
                </a:lnTo>
                <a:lnTo>
                  <a:pt x="4166146" y="383447"/>
                </a:lnTo>
                <a:lnTo>
                  <a:pt x="4214538" y="393649"/>
                </a:lnTo>
                <a:lnTo>
                  <a:pt x="4261472" y="406765"/>
                </a:lnTo>
                <a:lnTo>
                  <a:pt x="4306949" y="422795"/>
                </a:lnTo>
                <a:lnTo>
                  <a:pt x="4350969" y="441740"/>
                </a:lnTo>
                <a:lnTo>
                  <a:pt x="4393532" y="463600"/>
                </a:lnTo>
                <a:lnTo>
                  <a:pt x="4439830" y="491816"/>
                </a:lnTo>
                <a:lnTo>
                  <a:pt x="4483105" y="523167"/>
                </a:lnTo>
                <a:lnTo>
                  <a:pt x="4523358" y="557653"/>
                </a:lnTo>
                <a:lnTo>
                  <a:pt x="4560587" y="595274"/>
                </a:lnTo>
                <a:lnTo>
                  <a:pt x="4592819" y="633679"/>
                </a:lnTo>
                <a:lnTo>
                  <a:pt x="3998510" y="633679"/>
                </a:lnTo>
                <a:lnTo>
                  <a:pt x="3945856" y="636574"/>
                </a:lnTo>
                <a:lnTo>
                  <a:pt x="3895793" y="645261"/>
                </a:lnTo>
                <a:lnTo>
                  <a:pt x="3848320" y="659739"/>
                </a:lnTo>
                <a:lnTo>
                  <a:pt x="3803439" y="680008"/>
                </a:lnTo>
                <a:lnTo>
                  <a:pt x="3761148" y="706069"/>
                </a:lnTo>
                <a:lnTo>
                  <a:pt x="3721447" y="737920"/>
                </a:lnTo>
                <a:lnTo>
                  <a:pt x="3685633" y="773811"/>
                </a:lnTo>
                <a:lnTo>
                  <a:pt x="3654968" y="813873"/>
                </a:lnTo>
                <a:lnTo>
                  <a:pt x="3629550" y="857935"/>
                </a:lnTo>
                <a:lnTo>
                  <a:pt x="3609281" y="906170"/>
                </a:lnTo>
                <a:lnTo>
                  <a:pt x="3594194" y="958519"/>
                </a:lnTo>
                <a:lnTo>
                  <a:pt x="3584288" y="1014984"/>
                </a:lnTo>
                <a:lnTo>
                  <a:pt x="4742219" y="1014984"/>
                </a:lnTo>
                <a:lnTo>
                  <a:pt x="4745947" y="1059689"/>
                </a:lnTo>
                <a:lnTo>
                  <a:pt x="4747404" y="1113739"/>
                </a:lnTo>
                <a:lnTo>
                  <a:pt x="4746718" y="1155230"/>
                </a:lnTo>
                <a:lnTo>
                  <a:pt x="4744661" y="1194663"/>
                </a:lnTo>
                <a:lnTo>
                  <a:pt x="4741232" y="1232039"/>
                </a:lnTo>
                <a:lnTo>
                  <a:pt x="4736432" y="1267358"/>
                </a:lnTo>
                <a:lnTo>
                  <a:pt x="3581544" y="1267358"/>
                </a:lnTo>
                <a:lnTo>
                  <a:pt x="3587647" y="1317631"/>
                </a:lnTo>
                <a:lnTo>
                  <a:pt x="3598116" y="1364994"/>
                </a:lnTo>
                <a:lnTo>
                  <a:pt x="3612951" y="1409445"/>
                </a:lnTo>
                <a:lnTo>
                  <a:pt x="3632154" y="1450984"/>
                </a:lnTo>
                <a:lnTo>
                  <a:pt x="3655723" y="1489613"/>
                </a:lnTo>
                <a:lnTo>
                  <a:pt x="3683658" y="1525331"/>
                </a:lnTo>
                <a:lnTo>
                  <a:pt x="3715961" y="1558137"/>
                </a:lnTo>
                <a:lnTo>
                  <a:pt x="3751567" y="1587249"/>
                </a:lnTo>
                <a:lnTo>
                  <a:pt x="3789412" y="1611881"/>
                </a:lnTo>
                <a:lnTo>
                  <a:pt x="3829496" y="1632036"/>
                </a:lnTo>
                <a:lnTo>
                  <a:pt x="3871820" y="1647711"/>
                </a:lnTo>
                <a:lnTo>
                  <a:pt x="3916383" y="1658908"/>
                </a:lnTo>
                <a:lnTo>
                  <a:pt x="3963185" y="1665626"/>
                </a:lnTo>
                <a:lnTo>
                  <a:pt x="4012227" y="1667865"/>
                </a:lnTo>
                <a:lnTo>
                  <a:pt x="4593292" y="1667865"/>
                </a:lnTo>
                <a:lnTo>
                  <a:pt x="4564829" y="1701698"/>
                </a:lnTo>
                <a:lnTo>
                  <a:pt x="4531538" y="1736140"/>
                </a:lnTo>
                <a:lnTo>
                  <a:pt x="4495470" y="1768754"/>
                </a:lnTo>
                <a:lnTo>
                  <a:pt x="4456625" y="1799539"/>
                </a:lnTo>
                <a:lnTo>
                  <a:pt x="4415918" y="1827174"/>
                </a:lnTo>
                <a:lnTo>
                  <a:pt x="4373042" y="1851558"/>
                </a:lnTo>
                <a:lnTo>
                  <a:pt x="4328000" y="1872691"/>
                </a:lnTo>
                <a:lnTo>
                  <a:pt x="4280789" y="1890572"/>
                </a:lnTo>
                <a:lnTo>
                  <a:pt x="4231412" y="1905203"/>
                </a:lnTo>
                <a:lnTo>
                  <a:pt x="4179867" y="1916582"/>
                </a:lnTo>
                <a:lnTo>
                  <a:pt x="4126154" y="1924710"/>
                </a:lnTo>
                <a:lnTo>
                  <a:pt x="4070274" y="1929587"/>
                </a:lnTo>
                <a:lnTo>
                  <a:pt x="4012227" y="1931212"/>
                </a:lnTo>
                <a:close/>
              </a:path>
              <a:path w="6511290" h="1931670">
                <a:moveTo>
                  <a:pt x="4742219" y="1014984"/>
                </a:moveTo>
                <a:lnTo>
                  <a:pt x="4420964" y="1014984"/>
                </a:lnTo>
                <a:lnTo>
                  <a:pt x="4416773" y="959281"/>
                </a:lnTo>
                <a:lnTo>
                  <a:pt x="4406001" y="907313"/>
                </a:lnTo>
                <a:lnTo>
                  <a:pt x="4388731" y="859307"/>
                </a:lnTo>
                <a:lnTo>
                  <a:pt x="4364880" y="815035"/>
                </a:lnTo>
                <a:lnTo>
                  <a:pt x="4334477" y="774573"/>
                </a:lnTo>
                <a:lnTo>
                  <a:pt x="4297519" y="737920"/>
                </a:lnTo>
                <a:lnTo>
                  <a:pt x="4261858" y="710264"/>
                </a:lnTo>
                <a:lnTo>
                  <a:pt x="4223845" y="686863"/>
                </a:lnTo>
                <a:lnTo>
                  <a:pt x="4183481" y="667717"/>
                </a:lnTo>
                <a:lnTo>
                  <a:pt x="4140765" y="652825"/>
                </a:lnTo>
                <a:lnTo>
                  <a:pt x="4095698" y="642188"/>
                </a:lnTo>
                <a:lnTo>
                  <a:pt x="4048280" y="635806"/>
                </a:lnTo>
                <a:lnTo>
                  <a:pt x="3998510" y="633679"/>
                </a:lnTo>
                <a:lnTo>
                  <a:pt x="4592819" y="633679"/>
                </a:lnTo>
                <a:lnTo>
                  <a:pt x="4626028" y="680008"/>
                </a:lnTo>
                <a:lnTo>
                  <a:pt x="4654135" y="726948"/>
                </a:lnTo>
                <a:lnTo>
                  <a:pt x="4675995" y="769596"/>
                </a:lnTo>
                <a:lnTo>
                  <a:pt x="4694941" y="813873"/>
                </a:lnTo>
                <a:lnTo>
                  <a:pt x="4710971" y="859778"/>
                </a:lnTo>
                <a:lnTo>
                  <a:pt x="4724103" y="907389"/>
                </a:lnTo>
                <a:lnTo>
                  <a:pt x="4734288" y="956476"/>
                </a:lnTo>
                <a:lnTo>
                  <a:pt x="4741575" y="1007268"/>
                </a:lnTo>
                <a:lnTo>
                  <a:pt x="4742219" y="1014984"/>
                </a:lnTo>
                <a:close/>
              </a:path>
              <a:path w="6511290" h="1931670">
                <a:moveTo>
                  <a:pt x="4593292" y="1667865"/>
                </a:moveTo>
                <a:lnTo>
                  <a:pt x="4012227" y="1667865"/>
                </a:lnTo>
                <a:lnTo>
                  <a:pt x="4066481" y="1665258"/>
                </a:lnTo>
                <a:lnTo>
                  <a:pt x="4117078" y="1657434"/>
                </a:lnTo>
                <a:lnTo>
                  <a:pt x="4164017" y="1644396"/>
                </a:lnTo>
                <a:lnTo>
                  <a:pt x="4207299" y="1626141"/>
                </a:lnTo>
                <a:lnTo>
                  <a:pt x="4246923" y="1602672"/>
                </a:lnTo>
                <a:lnTo>
                  <a:pt x="4282889" y="1573987"/>
                </a:lnTo>
                <a:lnTo>
                  <a:pt x="4315198" y="1540086"/>
                </a:lnTo>
                <a:lnTo>
                  <a:pt x="4343849" y="1500970"/>
                </a:lnTo>
                <a:lnTo>
                  <a:pt x="4368843" y="1456639"/>
                </a:lnTo>
                <a:lnTo>
                  <a:pt x="4706256" y="1456639"/>
                </a:lnTo>
                <a:lnTo>
                  <a:pt x="4689628" y="1502054"/>
                </a:lnTo>
                <a:lnTo>
                  <a:pt x="4670222" y="1545640"/>
                </a:lnTo>
                <a:lnTo>
                  <a:pt x="4648039" y="1587398"/>
                </a:lnTo>
                <a:lnTo>
                  <a:pt x="4623080" y="1627327"/>
                </a:lnTo>
                <a:lnTo>
                  <a:pt x="4595343" y="1665427"/>
                </a:lnTo>
                <a:lnTo>
                  <a:pt x="4593292" y="1667865"/>
                </a:lnTo>
                <a:close/>
              </a:path>
              <a:path w="6511290" h="1931670">
                <a:moveTo>
                  <a:pt x="5367882" y="1906524"/>
                </a:moveTo>
                <a:lnTo>
                  <a:pt x="5055157" y="1906524"/>
                </a:lnTo>
                <a:lnTo>
                  <a:pt x="5055157" y="0"/>
                </a:lnTo>
                <a:lnTo>
                  <a:pt x="5367882" y="0"/>
                </a:lnTo>
                <a:lnTo>
                  <a:pt x="5367882" y="1906524"/>
                </a:lnTo>
                <a:close/>
              </a:path>
              <a:path w="6511290" h="1931670">
                <a:moveTo>
                  <a:pt x="6143316" y="395020"/>
                </a:moveTo>
                <a:lnTo>
                  <a:pt x="5827848" y="395020"/>
                </a:lnTo>
                <a:lnTo>
                  <a:pt x="5827848" y="19202"/>
                </a:lnTo>
                <a:lnTo>
                  <a:pt x="6143316" y="19202"/>
                </a:lnTo>
                <a:lnTo>
                  <a:pt x="6143316" y="395020"/>
                </a:lnTo>
                <a:close/>
              </a:path>
              <a:path w="6511290" h="1931670">
                <a:moveTo>
                  <a:pt x="6510905" y="650138"/>
                </a:moveTo>
                <a:lnTo>
                  <a:pt x="5649540" y="650138"/>
                </a:lnTo>
                <a:lnTo>
                  <a:pt x="5649540" y="395020"/>
                </a:lnTo>
                <a:lnTo>
                  <a:pt x="6510905" y="395020"/>
                </a:lnTo>
                <a:lnTo>
                  <a:pt x="6510905" y="650138"/>
                </a:lnTo>
                <a:close/>
              </a:path>
              <a:path w="6511290" h="1931670">
                <a:moveTo>
                  <a:pt x="6510905" y="1906524"/>
                </a:moveTo>
                <a:lnTo>
                  <a:pt x="6264017" y="1906524"/>
                </a:lnTo>
                <a:lnTo>
                  <a:pt x="6205682" y="1904508"/>
                </a:lnTo>
                <a:lnTo>
                  <a:pt x="6151378" y="1898462"/>
                </a:lnTo>
                <a:lnTo>
                  <a:pt x="6101104" y="1888385"/>
                </a:lnTo>
                <a:lnTo>
                  <a:pt x="6054862" y="1874277"/>
                </a:lnTo>
                <a:lnTo>
                  <a:pt x="6012650" y="1856138"/>
                </a:lnTo>
                <a:lnTo>
                  <a:pt x="5974469" y="1833969"/>
                </a:lnTo>
                <a:lnTo>
                  <a:pt x="5940319" y="1807768"/>
                </a:lnTo>
                <a:lnTo>
                  <a:pt x="5910480" y="1777033"/>
                </a:lnTo>
                <a:lnTo>
                  <a:pt x="5885231" y="1741260"/>
                </a:lnTo>
                <a:lnTo>
                  <a:pt x="5864573" y="1700448"/>
                </a:lnTo>
                <a:lnTo>
                  <a:pt x="5848506" y="1654597"/>
                </a:lnTo>
                <a:lnTo>
                  <a:pt x="5837029" y="1603708"/>
                </a:lnTo>
                <a:lnTo>
                  <a:pt x="5830143" y="1547780"/>
                </a:lnTo>
                <a:lnTo>
                  <a:pt x="5827848" y="1486814"/>
                </a:lnTo>
                <a:lnTo>
                  <a:pt x="5827848" y="650138"/>
                </a:lnTo>
                <a:lnTo>
                  <a:pt x="6143316" y="650138"/>
                </a:lnTo>
                <a:lnTo>
                  <a:pt x="6143316" y="1486814"/>
                </a:lnTo>
                <a:lnTo>
                  <a:pt x="6145716" y="1526419"/>
                </a:lnTo>
                <a:lnTo>
                  <a:pt x="6164919" y="1588141"/>
                </a:lnTo>
                <a:lnTo>
                  <a:pt x="6205724" y="1625860"/>
                </a:lnTo>
                <a:lnTo>
                  <a:pt x="6274304" y="1643691"/>
                </a:lnTo>
                <a:lnTo>
                  <a:pt x="6318881" y="1645919"/>
                </a:lnTo>
                <a:lnTo>
                  <a:pt x="6510905" y="1645919"/>
                </a:lnTo>
                <a:lnTo>
                  <a:pt x="6510905" y="1906524"/>
                </a:lnTo>
                <a:close/>
              </a:path>
            </a:pathLst>
          </a:custGeom>
          <a:solidFill>
            <a:srgbClr val="12091C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8287998" cy="797560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9479176"/>
            <a:ext cx="18287999" cy="80772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3"/>
            <a:ext cx="18288000" cy="10287000"/>
            <a:chOff x="0" y="3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270018" y="8262180"/>
              <a:ext cx="6931615" cy="13722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5394397" y="2520201"/>
              <a:ext cx="8693150" cy="5833745"/>
            </a:xfrm>
            <a:custGeom>
              <a:avLst/>
              <a:gdLst/>
              <a:ahLst/>
              <a:cxnLst/>
              <a:rect l="l" t="t" r="r" b="b"/>
              <a:pathLst>
                <a:path w="8693150" h="5833745">
                  <a:moveTo>
                    <a:pt x="8692826" y="5833456"/>
                  </a:moveTo>
                  <a:lnTo>
                    <a:pt x="0" y="5833456"/>
                  </a:lnTo>
                  <a:lnTo>
                    <a:pt x="0" y="304771"/>
                  </a:lnTo>
                  <a:lnTo>
                    <a:pt x="4000" y="255463"/>
                  </a:lnTo>
                  <a:lnTo>
                    <a:pt x="15578" y="208641"/>
                  </a:lnTo>
                  <a:lnTo>
                    <a:pt x="34097" y="164942"/>
                  </a:lnTo>
                  <a:lnTo>
                    <a:pt x="58919" y="125004"/>
                  </a:lnTo>
                  <a:lnTo>
                    <a:pt x="89409" y="89462"/>
                  </a:lnTo>
                  <a:lnTo>
                    <a:pt x="124930" y="58954"/>
                  </a:lnTo>
                  <a:lnTo>
                    <a:pt x="164845" y="34117"/>
                  </a:lnTo>
                  <a:lnTo>
                    <a:pt x="208518" y="15587"/>
                  </a:lnTo>
                  <a:lnTo>
                    <a:pt x="255312" y="4003"/>
                  </a:lnTo>
                  <a:lnTo>
                    <a:pt x="304591" y="0"/>
                  </a:lnTo>
                  <a:lnTo>
                    <a:pt x="8386523" y="0"/>
                  </a:lnTo>
                  <a:lnTo>
                    <a:pt x="8435804" y="4003"/>
                  </a:lnTo>
                  <a:lnTo>
                    <a:pt x="8482610" y="15587"/>
                  </a:lnTo>
                  <a:lnTo>
                    <a:pt x="8526315" y="34117"/>
                  </a:lnTo>
                  <a:lnTo>
                    <a:pt x="8566294" y="58954"/>
                  </a:lnTo>
                  <a:lnTo>
                    <a:pt x="8601919" y="89462"/>
                  </a:lnTo>
                  <a:lnTo>
                    <a:pt x="8632565" y="125004"/>
                  </a:lnTo>
                  <a:lnTo>
                    <a:pt x="8657605" y="164942"/>
                  </a:lnTo>
                  <a:lnTo>
                    <a:pt x="8676412" y="208641"/>
                  </a:lnTo>
                  <a:lnTo>
                    <a:pt x="8688361" y="255463"/>
                  </a:lnTo>
                  <a:lnTo>
                    <a:pt x="8692826" y="304771"/>
                  </a:lnTo>
                  <a:lnTo>
                    <a:pt x="8692826" y="344151"/>
                  </a:lnTo>
                  <a:lnTo>
                    <a:pt x="265234" y="344151"/>
                  </a:lnTo>
                  <a:lnTo>
                    <a:pt x="265234" y="5451636"/>
                  </a:lnTo>
                  <a:lnTo>
                    <a:pt x="8692826" y="5451636"/>
                  </a:lnTo>
                  <a:lnTo>
                    <a:pt x="8692826" y="5833456"/>
                  </a:lnTo>
                  <a:close/>
                </a:path>
                <a:path w="8693150" h="5833745">
                  <a:moveTo>
                    <a:pt x="8692826" y="5451636"/>
                  </a:moveTo>
                  <a:lnTo>
                    <a:pt x="8424169" y="5451636"/>
                  </a:lnTo>
                  <a:lnTo>
                    <a:pt x="8424169" y="344151"/>
                  </a:lnTo>
                  <a:lnTo>
                    <a:pt x="8692826" y="344151"/>
                  </a:lnTo>
                  <a:lnTo>
                    <a:pt x="8692826" y="545163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4362551" y="2491093"/>
              <a:ext cx="10754995" cy="6124575"/>
            </a:xfrm>
            <a:custGeom>
              <a:avLst/>
              <a:gdLst/>
              <a:ahLst/>
              <a:cxnLst/>
              <a:rect l="l" t="t" r="r" b="b"/>
              <a:pathLst>
                <a:path w="10754994" h="6124575">
                  <a:moveTo>
                    <a:pt x="10626466" y="6124530"/>
                  </a:moveTo>
                  <a:lnTo>
                    <a:pt x="128338" y="6124530"/>
                  </a:lnTo>
                  <a:lnTo>
                    <a:pt x="78687" y="6114578"/>
                  </a:lnTo>
                  <a:lnTo>
                    <a:pt x="37859" y="6087290"/>
                  </a:lnTo>
                  <a:lnTo>
                    <a:pt x="10186" y="6046518"/>
                  </a:lnTo>
                  <a:lnTo>
                    <a:pt x="0" y="5996115"/>
                  </a:lnTo>
                  <a:lnTo>
                    <a:pt x="0" y="5864276"/>
                  </a:lnTo>
                  <a:lnTo>
                    <a:pt x="1001043" y="5864276"/>
                  </a:lnTo>
                  <a:lnTo>
                    <a:pt x="1001043" y="328741"/>
                  </a:lnTo>
                  <a:lnTo>
                    <a:pt x="1004606" y="280177"/>
                  </a:lnTo>
                  <a:lnTo>
                    <a:pt x="1014949" y="233821"/>
                  </a:lnTo>
                  <a:lnTo>
                    <a:pt x="1031556" y="190181"/>
                  </a:lnTo>
                  <a:lnTo>
                    <a:pt x="1053909" y="149767"/>
                  </a:lnTo>
                  <a:lnTo>
                    <a:pt x="1081492" y="113089"/>
                  </a:lnTo>
                  <a:lnTo>
                    <a:pt x="1113789" y="80657"/>
                  </a:lnTo>
                  <a:lnTo>
                    <a:pt x="1150282" y="52979"/>
                  </a:lnTo>
                  <a:lnTo>
                    <a:pt x="1190454" y="30564"/>
                  </a:lnTo>
                  <a:lnTo>
                    <a:pt x="1233789" y="13923"/>
                  </a:lnTo>
                  <a:lnTo>
                    <a:pt x="1279770" y="3565"/>
                  </a:lnTo>
                  <a:lnTo>
                    <a:pt x="1327880" y="0"/>
                  </a:lnTo>
                  <a:lnTo>
                    <a:pt x="9425213" y="0"/>
                  </a:lnTo>
                  <a:lnTo>
                    <a:pt x="9473749" y="3565"/>
                  </a:lnTo>
                  <a:lnTo>
                    <a:pt x="9520078" y="13923"/>
                  </a:lnTo>
                  <a:lnTo>
                    <a:pt x="9559873" y="29107"/>
                  </a:lnTo>
                  <a:lnTo>
                    <a:pt x="1336436" y="29107"/>
                  </a:lnTo>
                  <a:lnTo>
                    <a:pt x="1287157" y="33110"/>
                  </a:lnTo>
                  <a:lnTo>
                    <a:pt x="1240363" y="44695"/>
                  </a:lnTo>
                  <a:lnTo>
                    <a:pt x="1196690" y="63224"/>
                  </a:lnTo>
                  <a:lnTo>
                    <a:pt x="1156775" y="88062"/>
                  </a:lnTo>
                  <a:lnTo>
                    <a:pt x="1121254" y="118570"/>
                  </a:lnTo>
                  <a:lnTo>
                    <a:pt x="1090764" y="154111"/>
                  </a:lnTo>
                  <a:lnTo>
                    <a:pt x="1065942" y="194050"/>
                  </a:lnTo>
                  <a:lnTo>
                    <a:pt x="1047423" y="237749"/>
                  </a:lnTo>
                  <a:lnTo>
                    <a:pt x="1035845" y="284570"/>
                  </a:lnTo>
                  <a:lnTo>
                    <a:pt x="1031845" y="333878"/>
                  </a:lnTo>
                  <a:lnTo>
                    <a:pt x="1031845" y="5862564"/>
                  </a:lnTo>
                  <a:lnTo>
                    <a:pt x="4664693" y="5862564"/>
                  </a:lnTo>
                  <a:lnTo>
                    <a:pt x="4664693" y="5864276"/>
                  </a:lnTo>
                  <a:lnTo>
                    <a:pt x="4674639" y="5913957"/>
                  </a:lnTo>
                  <a:lnTo>
                    <a:pt x="4701911" y="5954809"/>
                  </a:lnTo>
                  <a:lnTo>
                    <a:pt x="4742659" y="5982498"/>
                  </a:lnTo>
                  <a:lnTo>
                    <a:pt x="4793032" y="5992691"/>
                  </a:lnTo>
                  <a:lnTo>
                    <a:pt x="10754805" y="5992691"/>
                  </a:lnTo>
                  <a:lnTo>
                    <a:pt x="10754805" y="5996115"/>
                  </a:lnTo>
                  <a:lnTo>
                    <a:pt x="10744859" y="6045796"/>
                  </a:lnTo>
                  <a:lnTo>
                    <a:pt x="10717587" y="6086648"/>
                  </a:lnTo>
                  <a:lnTo>
                    <a:pt x="10676839" y="6114337"/>
                  </a:lnTo>
                  <a:lnTo>
                    <a:pt x="10626466" y="6124530"/>
                  </a:lnTo>
                  <a:close/>
                </a:path>
                <a:path w="10754994" h="6124575">
                  <a:moveTo>
                    <a:pt x="10754805" y="5992691"/>
                  </a:moveTo>
                  <a:lnTo>
                    <a:pt x="5961772" y="5992691"/>
                  </a:lnTo>
                  <a:lnTo>
                    <a:pt x="6011424" y="5982739"/>
                  </a:lnTo>
                  <a:lnTo>
                    <a:pt x="6052252" y="5955451"/>
                  </a:lnTo>
                  <a:lnTo>
                    <a:pt x="6079925" y="5914679"/>
                  </a:lnTo>
                  <a:lnTo>
                    <a:pt x="6090111" y="5864276"/>
                  </a:lnTo>
                  <a:lnTo>
                    <a:pt x="6090111" y="5862564"/>
                  </a:lnTo>
                  <a:lnTo>
                    <a:pt x="9722959" y="5862564"/>
                  </a:lnTo>
                  <a:lnTo>
                    <a:pt x="9722959" y="333878"/>
                  </a:lnTo>
                  <a:lnTo>
                    <a:pt x="9718958" y="284570"/>
                  </a:lnTo>
                  <a:lnTo>
                    <a:pt x="9707380" y="237749"/>
                  </a:lnTo>
                  <a:lnTo>
                    <a:pt x="9688862" y="194050"/>
                  </a:lnTo>
                  <a:lnTo>
                    <a:pt x="9664040" y="154111"/>
                  </a:lnTo>
                  <a:lnTo>
                    <a:pt x="9633550" y="118570"/>
                  </a:lnTo>
                  <a:lnTo>
                    <a:pt x="9598029" y="88062"/>
                  </a:lnTo>
                  <a:lnTo>
                    <a:pt x="9558114" y="63224"/>
                  </a:lnTo>
                  <a:lnTo>
                    <a:pt x="9514441" y="44695"/>
                  </a:lnTo>
                  <a:lnTo>
                    <a:pt x="9467647" y="33110"/>
                  </a:lnTo>
                  <a:lnTo>
                    <a:pt x="9418368" y="29107"/>
                  </a:lnTo>
                  <a:lnTo>
                    <a:pt x="9559873" y="29107"/>
                  </a:lnTo>
                  <a:lnTo>
                    <a:pt x="9604082" y="52979"/>
                  </a:lnTo>
                  <a:lnTo>
                    <a:pt x="9640738" y="80657"/>
                  </a:lnTo>
                  <a:lnTo>
                    <a:pt x="9673152" y="113089"/>
                  </a:lnTo>
                  <a:lnTo>
                    <a:pt x="9700814" y="149767"/>
                  </a:lnTo>
                  <a:lnTo>
                    <a:pt x="9723215" y="190181"/>
                  </a:lnTo>
                  <a:lnTo>
                    <a:pt x="9739846" y="233821"/>
                  </a:lnTo>
                  <a:lnTo>
                    <a:pt x="9750198" y="280177"/>
                  </a:lnTo>
                  <a:lnTo>
                    <a:pt x="9753761" y="328741"/>
                  </a:lnTo>
                  <a:lnTo>
                    <a:pt x="9753761" y="5864276"/>
                  </a:lnTo>
                  <a:lnTo>
                    <a:pt x="10754805" y="5864276"/>
                  </a:lnTo>
                  <a:lnTo>
                    <a:pt x="10754805" y="5992691"/>
                  </a:lnTo>
                  <a:close/>
                </a:path>
              </a:pathLst>
            </a:custGeom>
            <a:solidFill>
              <a:srgbClr val="95959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4583290" y="8355380"/>
              <a:ext cx="10313670" cy="308610"/>
            </a:xfrm>
            <a:custGeom>
              <a:avLst/>
              <a:gdLst/>
              <a:ahLst/>
              <a:cxnLst/>
              <a:rect l="l" t="t" r="r" b="b"/>
              <a:pathLst>
                <a:path w="10313669" h="308609">
                  <a:moveTo>
                    <a:pt x="5869368" y="0"/>
                  </a:moveTo>
                  <a:lnTo>
                    <a:pt x="4442231" y="0"/>
                  </a:lnTo>
                  <a:lnTo>
                    <a:pt x="4442231" y="1714"/>
                  </a:lnTo>
                  <a:lnTo>
                    <a:pt x="4452455" y="51384"/>
                  </a:lnTo>
                  <a:lnTo>
                    <a:pt x="4480306" y="92240"/>
                  </a:lnTo>
                  <a:lnTo>
                    <a:pt x="4521644" y="119926"/>
                  </a:lnTo>
                  <a:lnTo>
                    <a:pt x="4572292" y="130124"/>
                  </a:lnTo>
                  <a:lnTo>
                    <a:pt x="5741022" y="130124"/>
                  </a:lnTo>
                  <a:lnTo>
                    <a:pt x="5791403" y="119926"/>
                  </a:lnTo>
                  <a:lnTo>
                    <a:pt x="5832145" y="92240"/>
                  </a:lnTo>
                  <a:lnTo>
                    <a:pt x="5859424" y="51384"/>
                  </a:lnTo>
                  <a:lnTo>
                    <a:pt x="5869368" y="1714"/>
                  </a:lnTo>
                  <a:lnTo>
                    <a:pt x="5869368" y="0"/>
                  </a:lnTo>
                  <a:close/>
                </a:path>
                <a:path w="10313669" h="308609">
                  <a:moveTo>
                    <a:pt x="10313314" y="260248"/>
                  </a:moveTo>
                  <a:lnTo>
                    <a:pt x="0" y="260248"/>
                  </a:lnTo>
                  <a:lnTo>
                    <a:pt x="3873" y="279298"/>
                  </a:lnTo>
                  <a:lnTo>
                    <a:pt x="14325" y="294500"/>
                  </a:lnTo>
                  <a:lnTo>
                    <a:pt x="29591" y="304558"/>
                  </a:lnTo>
                  <a:lnTo>
                    <a:pt x="47917" y="308190"/>
                  </a:lnTo>
                  <a:lnTo>
                    <a:pt x="10265397" y="308190"/>
                  </a:lnTo>
                  <a:lnTo>
                    <a:pt x="10284435" y="304317"/>
                  </a:lnTo>
                  <a:lnTo>
                    <a:pt x="10299624" y="293852"/>
                  </a:lnTo>
                  <a:lnTo>
                    <a:pt x="10309682" y="278574"/>
                  </a:lnTo>
                  <a:lnTo>
                    <a:pt x="10313314" y="260248"/>
                  </a:lnTo>
                  <a:close/>
                </a:path>
              </a:pathLst>
            </a:custGeom>
            <a:solidFill>
              <a:srgbClr val="72707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58599" y="2863836"/>
              <a:ext cx="8152448" cy="5102120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3778647" y="3039155"/>
              <a:ext cx="2656840" cy="5429885"/>
            </a:xfrm>
            <a:custGeom>
              <a:avLst/>
              <a:gdLst/>
              <a:ahLst/>
              <a:cxnLst/>
              <a:rect l="l" t="t" r="r" b="b"/>
              <a:pathLst>
                <a:path w="2656840" h="5429884">
                  <a:moveTo>
                    <a:pt x="2281801" y="5429297"/>
                  </a:moveTo>
                  <a:lnTo>
                    <a:pt x="374483" y="5429297"/>
                  </a:lnTo>
                  <a:lnTo>
                    <a:pt x="327532" y="5426374"/>
                  </a:lnTo>
                  <a:lnTo>
                    <a:pt x="282314" y="5417841"/>
                  </a:lnTo>
                  <a:lnTo>
                    <a:pt x="239183" y="5404050"/>
                  </a:lnTo>
                  <a:lnTo>
                    <a:pt x="198489" y="5385354"/>
                  </a:lnTo>
                  <a:lnTo>
                    <a:pt x="160584" y="5362104"/>
                  </a:lnTo>
                  <a:lnTo>
                    <a:pt x="125821" y="5334652"/>
                  </a:lnTo>
                  <a:lnTo>
                    <a:pt x="94551" y="5303352"/>
                  </a:lnTo>
                  <a:lnTo>
                    <a:pt x="67127" y="5268555"/>
                  </a:lnTo>
                  <a:lnTo>
                    <a:pt x="43899" y="5230613"/>
                  </a:lnTo>
                  <a:lnTo>
                    <a:pt x="25221" y="5189879"/>
                  </a:lnTo>
                  <a:lnTo>
                    <a:pt x="11444" y="5146705"/>
                  </a:lnTo>
                  <a:lnTo>
                    <a:pt x="2919" y="5101443"/>
                  </a:lnTo>
                  <a:lnTo>
                    <a:pt x="0" y="5054445"/>
                  </a:lnTo>
                  <a:lnTo>
                    <a:pt x="0" y="374851"/>
                  </a:lnTo>
                  <a:lnTo>
                    <a:pt x="2919" y="327853"/>
                  </a:lnTo>
                  <a:lnTo>
                    <a:pt x="11444" y="282591"/>
                  </a:lnTo>
                  <a:lnTo>
                    <a:pt x="25221" y="239417"/>
                  </a:lnTo>
                  <a:lnTo>
                    <a:pt x="43899" y="198683"/>
                  </a:lnTo>
                  <a:lnTo>
                    <a:pt x="67127" y="160741"/>
                  </a:lnTo>
                  <a:lnTo>
                    <a:pt x="94551" y="125944"/>
                  </a:lnTo>
                  <a:lnTo>
                    <a:pt x="125821" y="94644"/>
                  </a:lnTo>
                  <a:lnTo>
                    <a:pt x="160584" y="67192"/>
                  </a:lnTo>
                  <a:lnTo>
                    <a:pt x="198489" y="43942"/>
                  </a:lnTo>
                  <a:lnTo>
                    <a:pt x="239183" y="25246"/>
                  </a:lnTo>
                  <a:lnTo>
                    <a:pt x="282315" y="11455"/>
                  </a:lnTo>
                  <a:lnTo>
                    <a:pt x="327533" y="2922"/>
                  </a:lnTo>
                  <a:lnTo>
                    <a:pt x="374483" y="0"/>
                  </a:lnTo>
                  <a:lnTo>
                    <a:pt x="2281802" y="0"/>
                  </a:lnTo>
                  <a:lnTo>
                    <a:pt x="2328753" y="2922"/>
                  </a:lnTo>
                  <a:lnTo>
                    <a:pt x="2373970" y="11455"/>
                  </a:lnTo>
                  <a:lnTo>
                    <a:pt x="2417102" y="25246"/>
                  </a:lnTo>
                  <a:lnTo>
                    <a:pt x="2457796" y="43942"/>
                  </a:lnTo>
                  <a:lnTo>
                    <a:pt x="2495700" y="67192"/>
                  </a:lnTo>
                  <a:lnTo>
                    <a:pt x="2530464" y="94644"/>
                  </a:lnTo>
                  <a:lnTo>
                    <a:pt x="2561733" y="125944"/>
                  </a:lnTo>
                  <a:lnTo>
                    <a:pt x="2571539" y="138386"/>
                  </a:lnTo>
                  <a:lnTo>
                    <a:pt x="361061" y="138386"/>
                  </a:lnTo>
                  <a:lnTo>
                    <a:pt x="316476" y="142897"/>
                  </a:lnTo>
                  <a:lnTo>
                    <a:pt x="274927" y="155831"/>
                  </a:lnTo>
                  <a:lnTo>
                    <a:pt x="237311" y="176291"/>
                  </a:lnTo>
                  <a:lnTo>
                    <a:pt x="204523" y="203380"/>
                  </a:lnTo>
                  <a:lnTo>
                    <a:pt x="177460" y="236200"/>
                  </a:lnTo>
                  <a:lnTo>
                    <a:pt x="157020" y="273854"/>
                  </a:lnTo>
                  <a:lnTo>
                    <a:pt x="144099" y="315443"/>
                  </a:lnTo>
                  <a:lnTo>
                    <a:pt x="139592" y="360072"/>
                  </a:lnTo>
                  <a:lnTo>
                    <a:pt x="139592" y="5075943"/>
                  </a:lnTo>
                  <a:lnTo>
                    <a:pt x="144099" y="5120571"/>
                  </a:lnTo>
                  <a:lnTo>
                    <a:pt x="157020" y="5162161"/>
                  </a:lnTo>
                  <a:lnTo>
                    <a:pt x="177460" y="5199815"/>
                  </a:lnTo>
                  <a:lnTo>
                    <a:pt x="204523" y="5232635"/>
                  </a:lnTo>
                  <a:lnTo>
                    <a:pt x="237311" y="5259723"/>
                  </a:lnTo>
                  <a:lnTo>
                    <a:pt x="274927" y="5280184"/>
                  </a:lnTo>
                  <a:lnTo>
                    <a:pt x="316476" y="5293118"/>
                  </a:lnTo>
                  <a:lnTo>
                    <a:pt x="361061" y="5297629"/>
                  </a:lnTo>
                  <a:lnTo>
                    <a:pt x="2566244" y="5297629"/>
                  </a:lnTo>
                  <a:lnTo>
                    <a:pt x="2561733" y="5303352"/>
                  </a:lnTo>
                  <a:lnTo>
                    <a:pt x="2530463" y="5334652"/>
                  </a:lnTo>
                  <a:lnTo>
                    <a:pt x="2495700" y="5362104"/>
                  </a:lnTo>
                  <a:lnTo>
                    <a:pt x="2457796" y="5385354"/>
                  </a:lnTo>
                  <a:lnTo>
                    <a:pt x="2417102" y="5404050"/>
                  </a:lnTo>
                  <a:lnTo>
                    <a:pt x="2373970" y="5417841"/>
                  </a:lnTo>
                  <a:lnTo>
                    <a:pt x="2328752" y="5426374"/>
                  </a:lnTo>
                  <a:lnTo>
                    <a:pt x="2281801" y="5429297"/>
                  </a:lnTo>
                  <a:close/>
                </a:path>
                <a:path w="2656840" h="5429884">
                  <a:moveTo>
                    <a:pt x="1884499" y="323796"/>
                  </a:moveTo>
                  <a:lnTo>
                    <a:pt x="774470" y="323796"/>
                  </a:lnTo>
                  <a:lnTo>
                    <a:pt x="726086" y="313908"/>
                  </a:lnTo>
                  <a:lnTo>
                    <a:pt x="686385" y="287016"/>
                  </a:lnTo>
                  <a:lnTo>
                    <a:pt x="659520" y="247276"/>
                  </a:lnTo>
                  <a:lnTo>
                    <a:pt x="649642" y="198846"/>
                  </a:lnTo>
                  <a:lnTo>
                    <a:pt x="649642" y="138386"/>
                  </a:lnTo>
                  <a:lnTo>
                    <a:pt x="2009327" y="138386"/>
                  </a:lnTo>
                  <a:lnTo>
                    <a:pt x="2009327" y="171974"/>
                  </a:lnTo>
                  <a:lnTo>
                    <a:pt x="1646923" y="171974"/>
                  </a:lnTo>
                  <a:lnTo>
                    <a:pt x="1634319" y="174577"/>
                  </a:lnTo>
                  <a:lnTo>
                    <a:pt x="1623602" y="181715"/>
                  </a:lnTo>
                  <a:lnTo>
                    <a:pt x="1622898" y="182723"/>
                  </a:lnTo>
                  <a:lnTo>
                    <a:pt x="1151638" y="182723"/>
                  </a:lnTo>
                  <a:lnTo>
                    <a:pt x="1142977" y="184402"/>
                  </a:lnTo>
                  <a:lnTo>
                    <a:pt x="1135699" y="189105"/>
                  </a:lnTo>
                  <a:lnTo>
                    <a:pt x="1130687" y="196326"/>
                  </a:lnTo>
                  <a:lnTo>
                    <a:pt x="1128820" y="205563"/>
                  </a:lnTo>
                  <a:lnTo>
                    <a:pt x="1130687" y="214800"/>
                  </a:lnTo>
                  <a:lnTo>
                    <a:pt x="1135699" y="222022"/>
                  </a:lnTo>
                  <a:lnTo>
                    <a:pt x="1142976" y="226724"/>
                  </a:lnTo>
                  <a:lnTo>
                    <a:pt x="1151638" y="228404"/>
                  </a:lnTo>
                  <a:lnTo>
                    <a:pt x="1622425" y="228404"/>
                  </a:lnTo>
                  <a:lnTo>
                    <a:pt x="1623099" y="229411"/>
                  </a:lnTo>
                  <a:lnTo>
                    <a:pt x="1633753" y="236549"/>
                  </a:lnTo>
                  <a:lnTo>
                    <a:pt x="1646923" y="239152"/>
                  </a:lnTo>
                  <a:lnTo>
                    <a:pt x="2001106" y="239152"/>
                  </a:lnTo>
                  <a:lnTo>
                    <a:pt x="1999449" y="247276"/>
                  </a:lnTo>
                  <a:lnTo>
                    <a:pt x="1972583" y="287016"/>
                  </a:lnTo>
                  <a:lnTo>
                    <a:pt x="1932882" y="313908"/>
                  </a:lnTo>
                  <a:lnTo>
                    <a:pt x="1884499" y="323796"/>
                  </a:lnTo>
                  <a:close/>
                </a:path>
                <a:path w="2656840" h="5429884">
                  <a:moveTo>
                    <a:pt x="2566244" y="5297629"/>
                  </a:moveTo>
                  <a:lnTo>
                    <a:pt x="2297908" y="5297629"/>
                  </a:lnTo>
                  <a:lnTo>
                    <a:pt x="2342493" y="5293118"/>
                  </a:lnTo>
                  <a:lnTo>
                    <a:pt x="2384042" y="5280184"/>
                  </a:lnTo>
                  <a:lnTo>
                    <a:pt x="2421658" y="5259723"/>
                  </a:lnTo>
                  <a:lnTo>
                    <a:pt x="2454446" y="5232635"/>
                  </a:lnTo>
                  <a:lnTo>
                    <a:pt x="2481508" y="5199815"/>
                  </a:lnTo>
                  <a:lnTo>
                    <a:pt x="2501949" y="5162161"/>
                  </a:lnTo>
                  <a:lnTo>
                    <a:pt x="2514870" y="5120571"/>
                  </a:lnTo>
                  <a:lnTo>
                    <a:pt x="2519377" y="5075943"/>
                  </a:lnTo>
                  <a:lnTo>
                    <a:pt x="2518034" y="5075943"/>
                  </a:lnTo>
                  <a:lnTo>
                    <a:pt x="2518034" y="360072"/>
                  </a:lnTo>
                  <a:lnTo>
                    <a:pt x="2513528" y="315443"/>
                  </a:lnTo>
                  <a:lnTo>
                    <a:pt x="2500606" y="273854"/>
                  </a:lnTo>
                  <a:lnTo>
                    <a:pt x="2480166" y="236200"/>
                  </a:lnTo>
                  <a:lnTo>
                    <a:pt x="2453104" y="203380"/>
                  </a:lnTo>
                  <a:lnTo>
                    <a:pt x="2420316" y="176291"/>
                  </a:lnTo>
                  <a:lnTo>
                    <a:pt x="2382699" y="155831"/>
                  </a:lnTo>
                  <a:lnTo>
                    <a:pt x="2341150" y="142897"/>
                  </a:lnTo>
                  <a:lnTo>
                    <a:pt x="2296565" y="138386"/>
                  </a:lnTo>
                  <a:lnTo>
                    <a:pt x="2571539" y="138386"/>
                  </a:lnTo>
                  <a:lnTo>
                    <a:pt x="2612385" y="198683"/>
                  </a:lnTo>
                  <a:lnTo>
                    <a:pt x="2631063" y="239417"/>
                  </a:lnTo>
                  <a:lnTo>
                    <a:pt x="2644841" y="282591"/>
                  </a:lnTo>
                  <a:lnTo>
                    <a:pt x="2653365" y="327853"/>
                  </a:lnTo>
                  <a:lnTo>
                    <a:pt x="2656285" y="374851"/>
                  </a:lnTo>
                  <a:lnTo>
                    <a:pt x="2656285" y="5054445"/>
                  </a:lnTo>
                  <a:lnTo>
                    <a:pt x="2653365" y="5101443"/>
                  </a:lnTo>
                  <a:lnTo>
                    <a:pt x="2644841" y="5146705"/>
                  </a:lnTo>
                  <a:lnTo>
                    <a:pt x="2631063" y="5189879"/>
                  </a:lnTo>
                  <a:lnTo>
                    <a:pt x="2612385" y="5230613"/>
                  </a:lnTo>
                  <a:lnTo>
                    <a:pt x="2589158" y="5268555"/>
                  </a:lnTo>
                  <a:lnTo>
                    <a:pt x="2566244" y="5297629"/>
                  </a:lnTo>
                  <a:close/>
                </a:path>
                <a:path w="2656840" h="5429884">
                  <a:moveTo>
                    <a:pt x="2001106" y="239152"/>
                  </a:moveTo>
                  <a:lnTo>
                    <a:pt x="1646923" y="239152"/>
                  </a:lnTo>
                  <a:lnTo>
                    <a:pt x="1660094" y="236549"/>
                  </a:lnTo>
                  <a:lnTo>
                    <a:pt x="1670748" y="229411"/>
                  </a:lnTo>
                  <a:lnTo>
                    <a:pt x="1677879" y="218747"/>
                  </a:lnTo>
                  <a:lnTo>
                    <a:pt x="1680479" y="205563"/>
                  </a:lnTo>
                  <a:lnTo>
                    <a:pt x="1677879" y="192379"/>
                  </a:lnTo>
                  <a:lnTo>
                    <a:pt x="1670748" y="181715"/>
                  </a:lnTo>
                  <a:lnTo>
                    <a:pt x="1660094" y="174577"/>
                  </a:lnTo>
                  <a:lnTo>
                    <a:pt x="1646923" y="171974"/>
                  </a:lnTo>
                  <a:lnTo>
                    <a:pt x="2009327" y="171974"/>
                  </a:lnTo>
                  <a:lnTo>
                    <a:pt x="2009327" y="198846"/>
                  </a:lnTo>
                  <a:lnTo>
                    <a:pt x="2001106" y="239152"/>
                  </a:lnTo>
                  <a:close/>
                </a:path>
                <a:path w="2656840" h="5429884">
                  <a:moveTo>
                    <a:pt x="1622425" y="228404"/>
                  </a:moveTo>
                  <a:lnTo>
                    <a:pt x="1473775" y="228404"/>
                  </a:lnTo>
                  <a:lnTo>
                    <a:pt x="1482436" y="226724"/>
                  </a:lnTo>
                  <a:lnTo>
                    <a:pt x="1489714" y="222022"/>
                  </a:lnTo>
                  <a:lnTo>
                    <a:pt x="1494726" y="214800"/>
                  </a:lnTo>
                  <a:lnTo>
                    <a:pt x="1496593" y="205563"/>
                  </a:lnTo>
                  <a:lnTo>
                    <a:pt x="1494726" y="196326"/>
                  </a:lnTo>
                  <a:lnTo>
                    <a:pt x="1489714" y="189105"/>
                  </a:lnTo>
                  <a:lnTo>
                    <a:pt x="1482436" y="184402"/>
                  </a:lnTo>
                  <a:lnTo>
                    <a:pt x="1473775" y="182723"/>
                  </a:lnTo>
                  <a:lnTo>
                    <a:pt x="1622898" y="182723"/>
                  </a:lnTo>
                  <a:lnTo>
                    <a:pt x="1616157" y="192379"/>
                  </a:lnTo>
                  <a:lnTo>
                    <a:pt x="1613367" y="205563"/>
                  </a:lnTo>
                  <a:lnTo>
                    <a:pt x="1615968" y="218747"/>
                  </a:lnTo>
                  <a:lnTo>
                    <a:pt x="1622425" y="22840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918508" y="3177622"/>
              <a:ext cx="2379254" cy="5161772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4907468" y="3221878"/>
              <a:ext cx="368300" cy="45720"/>
            </a:xfrm>
            <a:custGeom>
              <a:avLst/>
              <a:gdLst/>
              <a:ahLst/>
              <a:cxnLst/>
              <a:rect l="l" t="t" r="r" b="b"/>
              <a:pathLst>
                <a:path w="368300" h="45720">
                  <a:moveTo>
                    <a:pt x="344954" y="45680"/>
                  </a:moveTo>
                  <a:lnTo>
                    <a:pt x="22817" y="45680"/>
                  </a:lnTo>
                  <a:lnTo>
                    <a:pt x="14156" y="44001"/>
                  </a:lnTo>
                  <a:lnTo>
                    <a:pt x="6878" y="39298"/>
                  </a:lnTo>
                  <a:lnTo>
                    <a:pt x="1866" y="32077"/>
                  </a:lnTo>
                  <a:lnTo>
                    <a:pt x="0" y="22840"/>
                  </a:lnTo>
                  <a:lnTo>
                    <a:pt x="1866" y="13603"/>
                  </a:lnTo>
                  <a:lnTo>
                    <a:pt x="6878" y="6381"/>
                  </a:lnTo>
                  <a:lnTo>
                    <a:pt x="14156" y="1679"/>
                  </a:lnTo>
                  <a:lnTo>
                    <a:pt x="22817" y="0"/>
                  </a:lnTo>
                  <a:lnTo>
                    <a:pt x="344954" y="0"/>
                  </a:lnTo>
                  <a:lnTo>
                    <a:pt x="353616" y="1679"/>
                  </a:lnTo>
                  <a:lnTo>
                    <a:pt x="360893" y="6381"/>
                  </a:lnTo>
                  <a:lnTo>
                    <a:pt x="365906" y="13603"/>
                  </a:lnTo>
                  <a:lnTo>
                    <a:pt x="367772" y="22840"/>
                  </a:lnTo>
                  <a:lnTo>
                    <a:pt x="365906" y="32077"/>
                  </a:lnTo>
                  <a:lnTo>
                    <a:pt x="360893" y="39298"/>
                  </a:lnTo>
                  <a:lnTo>
                    <a:pt x="353616" y="44001"/>
                  </a:lnTo>
                  <a:lnTo>
                    <a:pt x="344954" y="45680"/>
                  </a:lnTo>
                  <a:close/>
                </a:path>
              </a:pathLst>
            </a:custGeom>
            <a:solidFill>
              <a:srgbClr val="54545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391992" y="3211126"/>
              <a:ext cx="67158" cy="67183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3722274" y="3737812"/>
              <a:ext cx="2769235" cy="1297940"/>
            </a:xfrm>
            <a:custGeom>
              <a:avLst/>
              <a:gdLst/>
              <a:ahLst/>
              <a:cxnLst/>
              <a:rect l="l" t="t" r="r" b="b"/>
              <a:pathLst>
                <a:path w="2769234" h="1297939">
                  <a:moveTo>
                    <a:pt x="29527" y="889431"/>
                  </a:moveTo>
                  <a:lnTo>
                    <a:pt x="18110" y="891781"/>
                  </a:lnTo>
                  <a:lnTo>
                    <a:pt x="8712" y="898156"/>
                  </a:lnTo>
                  <a:lnTo>
                    <a:pt x="2336" y="907567"/>
                  </a:lnTo>
                  <a:lnTo>
                    <a:pt x="0" y="918984"/>
                  </a:lnTo>
                  <a:lnTo>
                    <a:pt x="0" y="1268310"/>
                  </a:lnTo>
                  <a:lnTo>
                    <a:pt x="2336" y="1279728"/>
                  </a:lnTo>
                  <a:lnTo>
                    <a:pt x="8712" y="1289138"/>
                  </a:lnTo>
                  <a:lnTo>
                    <a:pt x="18110" y="1295514"/>
                  </a:lnTo>
                  <a:lnTo>
                    <a:pt x="29527" y="1297863"/>
                  </a:lnTo>
                  <a:lnTo>
                    <a:pt x="29527" y="889431"/>
                  </a:lnTo>
                  <a:close/>
                </a:path>
                <a:path w="2769234" h="1297939">
                  <a:moveTo>
                    <a:pt x="29527" y="393661"/>
                  </a:moveTo>
                  <a:lnTo>
                    <a:pt x="18110" y="395795"/>
                  </a:lnTo>
                  <a:lnTo>
                    <a:pt x="8712" y="401713"/>
                  </a:lnTo>
                  <a:lnTo>
                    <a:pt x="2336" y="410667"/>
                  </a:lnTo>
                  <a:lnTo>
                    <a:pt x="0" y="421868"/>
                  </a:lnTo>
                  <a:lnTo>
                    <a:pt x="0" y="771194"/>
                  </a:lnTo>
                  <a:lnTo>
                    <a:pt x="2336" y="782612"/>
                  </a:lnTo>
                  <a:lnTo>
                    <a:pt x="8712" y="792022"/>
                  </a:lnTo>
                  <a:lnTo>
                    <a:pt x="18110" y="798398"/>
                  </a:lnTo>
                  <a:lnTo>
                    <a:pt x="29527" y="800747"/>
                  </a:lnTo>
                  <a:lnTo>
                    <a:pt x="29527" y="393661"/>
                  </a:lnTo>
                  <a:close/>
                </a:path>
                <a:path w="2769234" h="1297939">
                  <a:moveTo>
                    <a:pt x="29527" y="0"/>
                  </a:moveTo>
                  <a:lnTo>
                    <a:pt x="18110" y="2133"/>
                  </a:lnTo>
                  <a:lnTo>
                    <a:pt x="8712" y="8051"/>
                  </a:lnTo>
                  <a:lnTo>
                    <a:pt x="2336" y="17005"/>
                  </a:lnTo>
                  <a:lnTo>
                    <a:pt x="0" y="28206"/>
                  </a:lnTo>
                  <a:lnTo>
                    <a:pt x="0" y="196151"/>
                  </a:lnTo>
                  <a:lnTo>
                    <a:pt x="2336" y="207568"/>
                  </a:lnTo>
                  <a:lnTo>
                    <a:pt x="8712" y="216979"/>
                  </a:lnTo>
                  <a:lnTo>
                    <a:pt x="18110" y="223367"/>
                  </a:lnTo>
                  <a:lnTo>
                    <a:pt x="29527" y="225717"/>
                  </a:lnTo>
                  <a:lnTo>
                    <a:pt x="29527" y="0"/>
                  </a:lnTo>
                  <a:close/>
                </a:path>
                <a:path w="2769234" h="1297939">
                  <a:moveTo>
                    <a:pt x="2769031" y="557568"/>
                  </a:moveTo>
                  <a:lnTo>
                    <a:pt x="2766682" y="546150"/>
                  </a:lnTo>
                  <a:lnTo>
                    <a:pt x="2760307" y="536740"/>
                  </a:lnTo>
                  <a:lnTo>
                    <a:pt x="2750909" y="530364"/>
                  </a:lnTo>
                  <a:lnTo>
                    <a:pt x="2739491" y="528015"/>
                  </a:lnTo>
                  <a:lnTo>
                    <a:pt x="2739491" y="1182319"/>
                  </a:lnTo>
                  <a:lnTo>
                    <a:pt x="2750909" y="1179969"/>
                  </a:lnTo>
                  <a:lnTo>
                    <a:pt x="2760307" y="1173594"/>
                  </a:lnTo>
                  <a:lnTo>
                    <a:pt x="2766682" y="1164183"/>
                  </a:lnTo>
                  <a:lnTo>
                    <a:pt x="2769031" y="1152766"/>
                  </a:lnTo>
                  <a:lnTo>
                    <a:pt x="2769031" y="557568"/>
                  </a:lnTo>
                  <a:close/>
                </a:path>
              </a:pathLst>
            </a:custGeom>
            <a:solidFill>
              <a:srgbClr val="2E2E2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13751802" y="3012284"/>
              <a:ext cx="2710180" cy="5483225"/>
            </a:xfrm>
            <a:custGeom>
              <a:avLst/>
              <a:gdLst/>
              <a:ahLst/>
              <a:cxnLst/>
              <a:rect l="l" t="t" r="r" b="b"/>
              <a:pathLst>
                <a:path w="2710180" h="5483225">
                  <a:moveTo>
                    <a:pt x="2308646" y="5483039"/>
                  </a:moveTo>
                  <a:lnTo>
                    <a:pt x="401328" y="5483039"/>
                  </a:lnTo>
                  <a:lnTo>
                    <a:pt x="354558" y="5480334"/>
                  </a:lnTo>
                  <a:lnTo>
                    <a:pt x="309363" y="5472420"/>
                  </a:lnTo>
                  <a:lnTo>
                    <a:pt x="266047" y="5459600"/>
                  </a:lnTo>
                  <a:lnTo>
                    <a:pt x="224912" y="5442176"/>
                  </a:lnTo>
                  <a:lnTo>
                    <a:pt x="186260" y="5420451"/>
                  </a:lnTo>
                  <a:lnTo>
                    <a:pt x="150393" y="5394729"/>
                  </a:lnTo>
                  <a:lnTo>
                    <a:pt x="117613" y="5365310"/>
                  </a:lnTo>
                  <a:lnTo>
                    <a:pt x="88223" y="5332498"/>
                  </a:lnTo>
                  <a:lnTo>
                    <a:pt x="62525" y="5296596"/>
                  </a:lnTo>
                  <a:lnTo>
                    <a:pt x="40822" y="5257905"/>
                  </a:lnTo>
                  <a:lnTo>
                    <a:pt x="23416" y="5216730"/>
                  </a:lnTo>
                  <a:lnTo>
                    <a:pt x="10608" y="5173371"/>
                  </a:lnTo>
                  <a:lnTo>
                    <a:pt x="2702" y="5128133"/>
                  </a:lnTo>
                  <a:lnTo>
                    <a:pt x="77" y="5082660"/>
                  </a:lnTo>
                  <a:lnTo>
                    <a:pt x="0" y="401722"/>
                  </a:lnTo>
                  <a:lnTo>
                    <a:pt x="503" y="381380"/>
                  </a:lnTo>
                  <a:lnTo>
                    <a:pt x="4564" y="340506"/>
                  </a:lnTo>
                  <a:lnTo>
                    <a:pt x="12247" y="301627"/>
                  </a:lnTo>
                  <a:lnTo>
                    <a:pt x="27851" y="254603"/>
                  </a:lnTo>
                  <a:lnTo>
                    <a:pt x="44524" y="218789"/>
                  </a:lnTo>
                  <a:lnTo>
                    <a:pt x="64112" y="185410"/>
                  </a:lnTo>
                  <a:lnTo>
                    <a:pt x="89048" y="149386"/>
                  </a:lnTo>
                  <a:lnTo>
                    <a:pt x="118116" y="116889"/>
                  </a:lnTo>
                  <a:lnTo>
                    <a:pt x="125163" y="110633"/>
                  </a:lnTo>
                  <a:lnTo>
                    <a:pt x="139257" y="97617"/>
                  </a:lnTo>
                  <a:lnTo>
                    <a:pt x="182252" y="65000"/>
                  </a:lnTo>
                  <a:lnTo>
                    <a:pt x="221369" y="42595"/>
                  </a:lnTo>
                  <a:lnTo>
                    <a:pt x="263246" y="24519"/>
                  </a:lnTo>
                  <a:lnTo>
                    <a:pt x="307471" y="11146"/>
                  </a:lnTo>
                  <a:lnTo>
                    <a:pt x="353635" y="2848"/>
                  </a:lnTo>
                  <a:lnTo>
                    <a:pt x="401328" y="0"/>
                  </a:lnTo>
                  <a:lnTo>
                    <a:pt x="2309988" y="0"/>
                  </a:lnTo>
                  <a:lnTo>
                    <a:pt x="2357587" y="2755"/>
                  </a:lnTo>
                  <a:lnTo>
                    <a:pt x="2403547" y="10847"/>
                  </a:lnTo>
                  <a:lnTo>
                    <a:pt x="2447567" y="24016"/>
                  </a:lnTo>
                  <a:lnTo>
                    <a:pt x="2454201" y="26871"/>
                  </a:lnTo>
                  <a:lnTo>
                    <a:pt x="401328" y="26871"/>
                  </a:lnTo>
                  <a:lnTo>
                    <a:pt x="354377" y="29794"/>
                  </a:lnTo>
                  <a:lnTo>
                    <a:pt x="309159" y="38331"/>
                  </a:lnTo>
                  <a:lnTo>
                    <a:pt x="266028" y="52133"/>
                  </a:lnTo>
                  <a:lnTo>
                    <a:pt x="225333" y="70852"/>
                  </a:lnTo>
                  <a:lnTo>
                    <a:pt x="187429" y="94140"/>
                  </a:lnTo>
                  <a:lnTo>
                    <a:pt x="152666" y="121647"/>
                  </a:lnTo>
                  <a:lnTo>
                    <a:pt x="121396" y="153025"/>
                  </a:lnTo>
                  <a:lnTo>
                    <a:pt x="93972" y="187926"/>
                  </a:lnTo>
                  <a:lnTo>
                    <a:pt x="70744" y="226000"/>
                  </a:lnTo>
                  <a:lnTo>
                    <a:pt x="52066" y="266900"/>
                  </a:lnTo>
                  <a:lnTo>
                    <a:pt x="38289" y="310276"/>
                  </a:lnTo>
                  <a:lnTo>
                    <a:pt x="29764" y="355781"/>
                  </a:lnTo>
                  <a:lnTo>
                    <a:pt x="26927" y="401722"/>
                  </a:lnTo>
                  <a:lnTo>
                    <a:pt x="26844" y="5082660"/>
                  </a:lnTo>
                  <a:lnTo>
                    <a:pt x="29764" y="5129658"/>
                  </a:lnTo>
                  <a:lnTo>
                    <a:pt x="38289" y="5174919"/>
                  </a:lnTo>
                  <a:lnTo>
                    <a:pt x="52066" y="5218093"/>
                  </a:lnTo>
                  <a:lnTo>
                    <a:pt x="70744" y="5258828"/>
                  </a:lnTo>
                  <a:lnTo>
                    <a:pt x="93972" y="5296769"/>
                  </a:lnTo>
                  <a:lnTo>
                    <a:pt x="121396" y="5331566"/>
                  </a:lnTo>
                  <a:lnTo>
                    <a:pt x="152666" y="5362867"/>
                  </a:lnTo>
                  <a:lnTo>
                    <a:pt x="187429" y="5390318"/>
                  </a:lnTo>
                  <a:lnTo>
                    <a:pt x="225333" y="5413568"/>
                  </a:lnTo>
                  <a:lnTo>
                    <a:pt x="266028" y="5432265"/>
                  </a:lnTo>
                  <a:lnTo>
                    <a:pt x="309159" y="5446056"/>
                  </a:lnTo>
                  <a:lnTo>
                    <a:pt x="354377" y="5454589"/>
                  </a:lnTo>
                  <a:lnTo>
                    <a:pt x="401328" y="5457511"/>
                  </a:lnTo>
                  <a:lnTo>
                    <a:pt x="2448857" y="5457511"/>
                  </a:lnTo>
                  <a:lnTo>
                    <a:pt x="2443926" y="5459600"/>
                  </a:lnTo>
                  <a:lnTo>
                    <a:pt x="2400610" y="5472420"/>
                  </a:lnTo>
                  <a:lnTo>
                    <a:pt x="2355416" y="5480334"/>
                  </a:lnTo>
                  <a:lnTo>
                    <a:pt x="2308646" y="5483039"/>
                  </a:lnTo>
                  <a:close/>
                </a:path>
                <a:path w="2710180" h="5483225">
                  <a:moveTo>
                    <a:pt x="2448857" y="5457511"/>
                  </a:moveTo>
                  <a:lnTo>
                    <a:pt x="2308646" y="5457511"/>
                  </a:lnTo>
                  <a:lnTo>
                    <a:pt x="2355597" y="5454589"/>
                  </a:lnTo>
                  <a:lnTo>
                    <a:pt x="2400815" y="5446056"/>
                  </a:lnTo>
                  <a:lnTo>
                    <a:pt x="2443947" y="5432265"/>
                  </a:lnTo>
                  <a:lnTo>
                    <a:pt x="2484641" y="5413568"/>
                  </a:lnTo>
                  <a:lnTo>
                    <a:pt x="2522545" y="5390318"/>
                  </a:lnTo>
                  <a:lnTo>
                    <a:pt x="2557308" y="5362867"/>
                  </a:lnTo>
                  <a:lnTo>
                    <a:pt x="2588578" y="5331566"/>
                  </a:lnTo>
                  <a:lnTo>
                    <a:pt x="2616003" y="5296769"/>
                  </a:lnTo>
                  <a:lnTo>
                    <a:pt x="2639230" y="5258828"/>
                  </a:lnTo>
                  <a:lnTo>
                    <a:pt x="2657908" y="5218093"/>
                  </a:lnTo>
                  <a:lnTo>
                    <a:pt x="2671686" y="5174919"/>
                  </a:lnTo>
                  <a:lnTo>
                    <a:pt x="2680210" y="5129658"/>
                  </a:lnTo>
                  <a:lnTo>
                    <a:pt x="2683130" y="5082660"/>
                  </a:lnTo>
                  <a:lnTo>
                    <a:pt x="2683130" y="401722"/>
                  </a:lnTo>
                  <a:lnTo>
                    <a:pt x="2680210" y="354724"/>
                  </a:lnTo>
                  <a:lnTo>
                    <a:pt x="2671686" y="309462"/>
                  </a:lnTo>
                  <a:lnTo>
                    <a:pt x="2657908" y="266288"/>
                  </a:lnTo>
                  <a:lnTo>
                    <a:pt x="2639230" y="225554"/>
                  </a:lnTo>
                  <a:lnTo>
                    <a:pt x="2616003" y="187613"/>
                  </a:lnTo>
                  <a:lnTo>
                    <a:pt x="2588578" y="152815"/>
                  </a:lnTo>
                  <a:lnTo>
                    <a:pt x="2557308" y="121515"/>
                  </a:lnTo>
                  <a:lnTo>
                    <a:pt x="2522545" y="94063"/>
                  </a:lnTo>
                  <a:lnTo>
                    <a:pt x="2484641" y="70813"/>
                  </a:lnTo>
                  <a:lnTo>
                    <a:pt x="2443947" y="52117"/>
                  </a:lnTo>
                  <a:lnTo>
                    <a:pt x="2400815" y="38326"/>
                  </a:lnTo>
                  <a:lnTo>
                    <a:pt x="2355597" y="29793"/>
                  </a:lnTo>
                  <a:lnTo>
                    <a:pt x="2308646" y="26871"/>
                  </a:lnTo>
                  <a:lnTo>
                    <a:pt x="2454201" y="26871"/>
                  </a:lnTo>
                  <a:lnTo>
                    <a:pt x="2489350" y="41998"/>
                  </a:lnTo>
                  <a:lnTo>
                    <a:pt x="2528598" y="64534"/>
                  </a:lnTo>
                  <a:lnTo>
                    <a:pt x="2565013" y="91361"/>
                  </a:lnTo>
                  <a:lnTo>
                    <a:pt x="2603036" y="127784"/>
                  </a:lnTo>
                  <a:lnTo>
                    <a:pt x="2630782" y="161226"/>
                  </a:lnTo>
                  <a:lnTo>
                    <a:pt x="2652258" y="193471"/>
                  </a:lnTo>
                  <a:lnTo>
                    <a:pt x="2671050" y="227060"/>
                  </a:lnTo>
                  <a:lnTo>
                    <a:pt x="2688097" y="268248"/>
                  </a:lnTo>
                  <a:lnTo>
                    <a:pt x="2699887" y="311242"/>
                  </a:lnTo>
                  <a:lnTo>
                    <a:pt x="2707961" y="360408"/>
                  </a:lnTo>
                  <a:lnTo>
                    <a:pt x="2709974" y="401722"/>
                  </a:lnTo>
                  <a:lnTo>
                    <a:pt x="2709974" y="1253534"/>
                  </a:lnTo>
                  <a:lnTo>
                    <a:pt x="2709897" y="5082660"/>
                  </a:lnTo>
                  <a:lnTo>
                    <a:pt x="2707272" y="5128133"/>
                  </a:lnTo>
                  <a:lnTo>
                    <a:pt x="2699365" y="5173371"/>
                  </a:lnTo>
                  <a:lnTo>
                    <a:pt x="2686558" y="5216730"/>
                  </a:lnTo>
                  <a:lnTo>
                    <a:pt x="2669151" y="5257905"/>
                  </a:lnTo>
                  <a:lnTo>
                    <a:pt x="2647448" y="5296596"/>
                  </a:lnTo>
                  <a:lnTo>
                    <a:pt x="2621751" y="5332498"/>
                  </a:lnTo>
                  <a:lnTo>
                    <a:pt x="2592361" y="5365310"/>
                  </a:lnTo>
                  <a:lnTo>
                    <a:pt x="2559581" y="5394729"/>
                  </a:lnTo>
                  <a:lnTo>
                    <a:pt x="2523714" y="5420451"/>
                  </a:lnTo>
                  <a:lnTo>
                    <a:pt x="2485062" y="5442176"/>
                  </a:lnTo>
                  <a:lnTo>
                    <a:pt x="2448857" y="5457511"/>
                  </a:lnTo>
                  <a:close/>
                </a:path>
                <a:path w="2710180" h="5483225">
                  <a:moveTo>
                    <a:pt x="2709974" y="1253534"/>
                  </a:moveTo>
                  <a:close/>
                </a:path>
              </a:pathLst>
            </a:custGeom>
            <a:solidFill>
              <a:srgbClr val="54545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77816" y="2988183"/>
              <a:ext cx="4100472" cy="5533829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1241724" y="2952023"/>
              <a:ext cx="4178935" cy="5612130"/>
            </a:xfrm>
            <a:custGeom>
              <a:avLst/>
              <a:gdLst/>
              <a:ahLst/>
              <a:cxnLst/>
              <a:rect l="l" t="t" r="r" b="b"/>
              <a:pathLst>
                <a:path w="4178935" h="5612130">
                  <a:moveTo>
                    <a:pt x="3732197" y="5611933"/>
                  </a:moveTo>
                  <a:lnTo>
                    <a:pt x="446232" y="5611932"/>
                  </a:lnTo>
                  <a:lnTo>
                    <a:pt x="397528" y="5609296"/>
                  </a:lnTo>
                  <a:lnTo>
                    <a:pt x="350556" y="5601643"/>
                  </a:lnTo>
                  <a:lnTo>
                    <a:pt x="305252" y="5589190"/>
                  </a:lnTo>
                  <a:lnTo>
                    <a:pt x="262002" y="5572228"/>
                  </a:lnTo>
                  <a:lnTo>
                    <a:pt x="221081" y="5551031"/>
                  </a:lnTo>
                  <a:lnTo>
                    <a:pt x="182761" y="5525871"/>
                  </a:lnTo>
                  <a:lnTo>
                    <a:pt x="147316" y="5497020"/>
                  </a:lnTo>
                  <a:lnTo>
                    <a:pt x="115018" y="5464752"/>
                  </a:lnTo>
                  <a:lnTo>
                    <a:pt x="86141" y="5429340"/>
                  </a:lnTo>
                  <a:lnTo>
                    <a:pt x="60958" y="5391056"/>
                  </a:lnTo>
                  <a:lnTo>
                    <a:pt x="39741" y="5350173"/>
                  </a:lnTo>
                  <a:lnTo>
                    <a:pt x="22764" y="5306963"/>
                  </a:lnTo>
                  <a:lnTo>
                    <a:pt x="10299" y="5261700"/>
                  </a:lnTo>
                  <a:lnTo>
                    <a:pt x="2620" y="5214656"/>
                  </a:lnTo>
                  <a:lnTo>
                    <a:pt x="0" y="5166105"/>
                  </a:lnTo>
                  <a:lnTo>
                    <a:pt x="77" y="445827"/>
                  </a:lnTo>
                  <a:lnTo>
                    <a:pt x="2620" y="398453"/>
                  </a:lnTo>
                  <a:lnTo>
                    <a:pt x="10299" y="351175"/>
                  </a:lnTo>
                  <a:lnTo>
                    <a:pt x="22764" y="305710"/>
                  </a:lnTo>
                  <a:lnTo>
                    <a:pt x="39741" y="262331"/>
                  </a:lnTo>
                  <a:lnTo>
                    <a:pt x="60958" y="221305"/>
                  </a:lnTo>
                  <a:lnTo>
                    <a:pt x="86141" y="182905"/>
                  </a:lnTo>
                  <a:lnTo>
                    <a:pt x="115018" y="147399"/>
                  </a:lnTo>
                  <a:lnTo>
                    <a:pt x="147316" y="115059"/>
                  </a:lnTo>
                  <a:lnTo>
                    <a:pt x="182761" y="86154"/>
                  </a:lnTo>
                  <a:lnTo>
                    <a:pt x="221184" y="60901"/>
                  </a:lnTo>
                  <a:lnTo>
                    <a:pt x="262072" y="39704"/>
                  </a:lnTo>
                  <a:lnTo>
                    <a:pt x="305294" y="22743"/>
                  </a:lnTo>
                  <a:lnTo>
                    <a:pt x="350578" y="10289"/>
                  </a:lnTo>
                  <a:lnTo>
                    <a:pt x="397652" y="2617"/>
                  </a:lnTo>
                  <a:lnTo>
                    <a:pt x="446240" y="0"/>
                  </a:lnTo>
                  <a:lnTo>
                    <a:pt x="3732197" y="0"/>
                  </a:lnTo>
                  <a:lnTo>
                    <a:pt x="3780796" y="2618"/>
                  </a:lnTo>
                  <a:lnTo>
                    <a:pt x="3827894" y="10293"/>
                  </a:lnTo>
                  <a:lnTo>
                    <a:pt x="3873216" y="22754"/>
                  </a:lnTo>
                  <a:lnTo>
                    <a:pt x="3916489" y="39732"/>
                  </a:lnTo>
                  <a:lnTo>
                    <a:pt x="3957438" y="60955"/>
                  </a:lnTo>
                  <a:lnTo>
                    <a:pt x="3974830" y="72374"/>
                  </a:lnTo>
                  <a:lnTo>
                    <a:pt x="446240" y="72374"/>
                  </a:lnTo>
                  <a:lnTo>
                    <a:pt x="399491" y="75296"/>
                  </a:lnTo>
                  <a:lnTo>
                    <a:pt x="354436" y="83822"/>
                  </a:lnTo>
                  <a:lnTo>
                    <a:pt x="311430" y="97599"/>
                  </a:lnTo>
                  <a:lnTo>
                    <a:pt x="270829" y="116269"/>
                  </a:lnTo>
                  <a:lnTo>
                    <a:pt x="232991" y="139478"/>
                  </a:lnTo>
                  <a:lnTo>
                    <a:pt x="198270" y="166869"/>
                  </a:lnTo>
                  <a:lnTo>
                    <a:pt x="167024" y="198087"/>
                  </a:lnTo>
                  <a:lnTo>
                    <a:pt x="139607" y="232775"/>
                  </a:lnTo>
                  <a:lnTo>
                    <a:pt x="116377" y="270579"/>
                  </a:lnTo>
                  <a:lnTo>
                    <a:pt x="97689" y="311141"/>
                  </a:lnTo>
                  <a:lnTo>
                    <a:pt x="83900" y="354108"/>
                  </a:lnTo>
                  <a:lnTo>
                    <a:pt x="75365" y="399122"/>
                  </a:lnTo>
                  <a:lnTo>
                    <a:pt x="72441" y="445827"/>
                  </a:lnTo>
                  <a:lnTo>
                    <a:pt x="72531" y="5166105"/>
                  </a:lnTo>
                  <a:lnTo>
                    <a:pt x="75365" y="5211647"/>
                  </a:lnTo>
                  <a:lnTo>
                    <a:pt x="83900" y="5256855"/>
                  </a:lnTo>
                  <a:lnTo>
                    <a:pt x="97689" y="5299936"/>
                  </a:lnTo>
                  <a:lnTo>
                    <a:pt x="116377" y="5340546"/>
                  </a:lnTo>
                  <a:lnTo>
                    <a:pt x="139607" y="5378342"/>
                  </a:lnTo>
                  <a:lnTo>
                    <a:pt x="167024" y="5412979"/>
                  </a:lnTo>
                  <a:lnTo>
                    <a:pt x="198270" y="5444113"/>
                  </a:lnTo>
                  <a:lnTo>
                    <a:pt x="232991" y="5471401"/>
                  </a:lnTo>
                  <a:lnTo>
                    <a:pt x="270829" y="5494499"/>
                  </a:lnTo>
                  <a:lnTo>
                    <a:pt x="311430" y="5513063"/>
                  </a:lnTo>
                  <a:lnTo>
                    <a:pt x="354436" y="5526749"/>
                  </a:lnTo>
                  <a:lnTo>
                    <a:pt x="399491" y="5535212"/>
                  </a:lnTo>
                  <a:lnTo>
                    <a:pt x="446240" y="5538110"/>
                  </a:lnTo>
                  <a:lnTo>
                    <a:pt x="3976731" y="5538110"/>
                  </a:lnTo>
                  <a:lnTo>
                    <a:pt x="3957679" y="5550655"/>
                  </a:lnTo>
                  <a:lnTo>
                    <a:pt x="3916662" y="5571974"/>
                  </a:lnTo>
                  <a:lnTo>
                    <a:pt x="3873325" y="5589039"/>
                  </a:lnTo>
                  <a:lnTo>
                    <a:pt x="3827948" y="5601572"/>
                  </a:lnTo>
                  <a:lnTo>
                    <a:pt x="3780812" y="5609296"/>
                  </a:lnTo>
                  <a:lnTo>
                    <a:pt x="3732197" y="5611932"/>
                  </a:lnTo>
                  <a:close/>
                </a:path>
                <a:path w="4178935" h="5612130">
                  <a:moveTo>
                    <a:pt x="3976731" y="5538110"/>
                  </a:moveTo>
                  <a:lnTo>
                    <a:pt x="3732197" y="5538110"/>
                  </a:lnTo>
                  <a:lnTo>
                    <a:pt x="3779231" y="5535189"/>
                  </a:lnTo>
                  <a:lnTo>
                    <a:pt x="3824481" y="5526662"/>
                  </a:lnTo>
                  <a:lnTo>
                    <a:pt x="3867601" y="5512885"/>
                  </a:lnTo>
                  <a:lnTo>
                    <a:pt x="3908249" y="5494215"/>
                  </a:lnTo>
                  <a:lnTo>
                    <a:pt x="3946080" y="5471006"/>
                  </a:lnTo>
                  <a:lnTo>
                    <a:pt x="3980749" y="5443615"/>
                  </a:lnTo>
                  <a:lnTo>
                    <a:pt x="4011912" y="5412397"/>
                  </a:lnTo>
                  <a:lnTo>
                    <a:pt x="4039226" y="5377709"/>
                  </a:lnTo>
                  <a:lnTo>
                    <a:pt x="4062345" y="5339906"/>
                  </a:lnTo>
                  <a:lnTo>
                    <a:pt x="4080926" y="5299343"/>
                  </a:lnTo>
                  <a:lnTo>
                    <a:pt x="4094624" y="5256377"/>
                  </a:lnTo>
                  <a:lnTo>
                    <a:pt x="4103096" y="5211363"/>
                  </a:lnTo>
                  <a:lnTo>
                    <a:pt x="4105906" y="5166105"/>
                  </a:lnTo>
                  <a:lnTo>
                    <a:pt x="4105996" y="445827"/>
                  </a:lnTo>
                  <a:lnTo>
                    <a:pt x="4103090" y="399122"/>
                  </a:lnTo>
                  <a:lnTo>
                    <a:pt x="4094537" y="353629"/>
                  </a:lnTo>
                  <a:lnTo>
                    <a:pt x="4080748" y="310548"/>
                  </a:lnTo>
                  <a:lnTo>
                    <a:pt x="4062060" y="269938"/>
                  </a:lnTo>
                  <a:lnTo>
                    <a:pt x="4038830" y="232143"/>
                  </a:lnTo>
                  <a:lnTo>
                    <a:pt x="4011414" y="197505"/>
                  </a:lnTo>
                  <a:lnTo>
                    <a:pt x="3980167" y="166371"/>
                  </a:lnTo>
                  <a:lnTo>
                    <a:pt x="3945447" y="139083"/>
                  </a:lnTo>
                  <a:lnTo>
                    <a:pt x="3907608" y="115985"/>
                  </a:lnTo>
                  <a:lnTo>
                    <a:pt x="3867008" y="97421"/>
                  </a:lnTo>
                  <a:lnTo>
                    <a:pt x="3824002" y="83735"/>
                  </a:lnTo>
                  <a:lnTo>
                    <a:pt x="3778946" y="75272"/>
                  </a:lnTo>
                  <a:lnTo>
                    <a:pt x="3732197" y="72374"/>
                  </a:lnTo>
                  <a:lnTo>
                    <a:pt x="3974830" y="72374"/>
                  </a:lnTo>
                  <a:lnTo>
                    <a:pt x="4031121" y="114912"/>
                  </a:lnTo>
                  <a:lnTo>
                    <a:pt x="4063419" y="147180"/>
                  </a:lnTo>
                  <a:lnTo>
                    <a:pt x="4092296" y="182592"/>
                  </a:lnTo>
                  <a:lnTo>
                    <a:pt x="4117480" y="220876"/>
                  </a:lnTo>
                  <a:lnTo>
                    <a:pt x="4138697" y="261760"/>
                  </a:lnTo>
                  <a:lnTo>
                    <a:pt x="4155674" y="304969"/>
                  </a:lnTo>
                  <a:lnTo>
                    <a:pt x="4168139" y="350232"/>
                  </a:lnTo>
                  <a:lnTo>
                    <a:pt x="4175818" y="397276"/>
                  </a:lnTo>
                  <a:lnTo>
                    <a:pt x="4178438" y="445827"/>
                  </a:lnTo>
                  <a:lnTo>
                    <a:pt x="4178367" y="5166105"/>
                  </a:lnTo>
                  <a:lnTo>
                    <a:pt x="4176070" y="5213227"/>
                  </a:lnTo>
                  <a:lnTo>
                    <a:pt x="4168574" y="5260323"/>
                  </a:lnTo>
                  <a:lnTo>
                    <a:pt x="4156230" y="5305666"/>
                  </a:lnTo>
                  <a:lnTo>
                    <a:pt x="4139320" y="5348979"/>
                  </a:lnTo>
                  <a:lnTo>
                    <a:pt x="4118124" y="5389983"/>
                  </a:lnTo>
                  <a:lnTo>
                    <a:pt x="4092922" y="5428402"/>
                  </a:lnTo>
                  <a:lnTo>
                    <a:pt x="4063996" y="5463956"/>
                  </a:lnTo>
                  <a:lnTo>
                    <a:pt x="4031626" y="5496368"/>
                  </a:lnTo>
                  <a:lnTo>
                    <a:pt x="3996094" y="5525361"/>
                  </a:lnTo>
                  <a:lnTo>
                    <a:pt x="3976731" y="5538110"/>
                  </a:lnTo>
                  <a:close/>
                </a:path>
              </a:pathLst>
            </a:custGeom>
            <a:solidFill>
              <a:srgbClr val="2E2E2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6" name="object 1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73995" y="8206939"/>
              <a:ext cx="5324474" cy="1047749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7848185" y="477798"/>
            <a:ext cx="911225" cy="121031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7750" spc="310" b="1">
                <a:latin typeface="Trebuchet MS"/>
                <a:cs typeface="Trebuchet MS"/>
              </a:rPr>
              <a:t>m</a:t>
            </a:r>
            <a:endParaRPr sz="77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681815" y="8166973"/>
              <a:ext cx="6924660" cy="137092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4807073" y="2430749"/>
              <a:ext cx="8684260" cy="5828030"/>
            </a:xfrm>
            <a:custGeom>
              <a:avLst/>
              <a:gdLst/>
              <a:ahLst/>
              <a:cxnLst/>
              <a:rect l="l" t="t" r="r" b="b"/>
              <a:pathLst>
                <a:path w="8684260" h="5828030">
                  <a:moveTo>
                    <a:pt x="8684105" y="5827604"/>
                  </a:moveTo>
                  <a:lnTo>
                    <a:pt x="0" y="5827604"/>
                  </a:lnTo>
                  <a:lnTo>
                    <a:pt x="0" y="304465"/>
                  </a:lnTo>
                  <a:lnTo>
                    <a:pt x="3996" y="255206"/>
                  </a:lnTo>
                  <a:lnTo>
                    <a:pt x="15563" y="208432"/>
                  </a:lnTo>
                  <a:lnTo>
                    <a:pt x="34062" y="164777"/>
                  </a:lnTo>
                  <a:lnTo>
                    <a:pt x="58860" y="124878"/>
                  </a:lnTo>
                  <a:lnTo>
                    <a:pt x="89319" y="89372"/>
                  </a:lnTo>
                  <a:lnTo>
                    <a:pt x="124804" y="58895"/>
                  </a:lnTo>
                  <a:lnTo>
                    <a:pt x="164680" y="34083"/>
                  </a:lnTo>
                  <a:lnTo>
                    <a:pt x="208309" y="15572"/>
                  </a:lnTo>
                  <a:lnTo>
                    <a:pt x="255056" y="3999"/>
                  </a:lnTo>
                  <a:lnTo>
                    <a:pt x="304285" y="0"/>
                  </a:lnTo>
                  <a:lnTo>
                    <a:pt x="8378109" y="0"/>
                  </a:lnTo>
                  <a:lnTo>
                    <a:pt x="8427340" y="3999"/>
                  </a:lnTo>
                  <a:lnTo>
                    <a:pt x="8474100" y="15572"/>
                  </a:lnTo>
                  <a:lnTo>
                    <a:pt x="8517761" y="34083"/>
                  </a:lnTo>
                  <a:lnTo>
                    <a:pt x="8557700" y="58895"/>
                  </a:lnTo>
                  <a:lnTo>
                    <a:pt x="8593289" y="89372"/>
                  </a:lnTo>
                  <a:lnTo>
                    <a:pt x="8623904" y="124878"/>
                  </a:lnTo>
                  <a:lnTo>
                    <a:pt x="8648919" y="164777"/>
                  </a:lnTo>
                  <a:lnTo>
                    <a:pt x="8667708" y="208432"/>
                  </a:lnTo>
                  <a:lnTo>
                    <a:pt x="8679645" y="255206"/>
                  </a:lnTo>
                  <a:lnTo>
                    <a:pt x="8684105" y="304465"/>
                  </a:lnTo>
                  <a:lnTo>
                    <a:pt x="8684105" y="343806"/>
                  </a:lnTo>
                  <a:lnTo>
                    <a:pt x="264967" y="343806"/>
                  </a:lnTo>
                  <a:lnTo>
                    <a:pt x="264967" y="5446167"/>
                  </a:lnTo>
                  <a:lnTo>
                    <a:pt x="8684105" y="5446167"/>
                  </a:lnTo>
                  <a:lnTo>
                    <a:pt x="8684105" y="5827604"/>
                  </a:lnTo>
                  <a:close/>
                </a:path>
                <a:path w="8684260" h="5828030">
                  <a:moveTo>
                    <a:pt x="8684105" y="5446167"/>
                  </a:moveTo>
                  <a:lnTo>
                    <a:pt x="8415718" y="5446167"/>
                  </a:lnTo>
                  <a:lnTo>
                    <a:pt x="8415718" y="343806"/>
                  </a:lnTo>
                  <a:lnTo>
                    <a:pt x="8684105" y="343806"/>
                  </a:lnTo>
                  <a:lnTo>
                    <a:pt x="8684105" y="544616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3776262" y="2401671"/>
              <a:ext cx="10744200" cy="6118860"/>
            </a:xfrm>
            <a:custGeom>
              <a:avLst/>
              <a:gdLst/>
              <a:ahLst/>
              <a:cxnLst/>
              <a:rect l="l" t="t" r="r" b="b"/>
              <a:pathLst>
                <a:path w="10744200" h="6118859">
                  <a:moveTo>
                    <a:pt x="10615805" y="6118385"/>
                  </a:moveTo>
                  <a:lnTo>
                    <a:pt x="128210" y="6118385"/>
                  </a:lnTo>
                  <a:lnTo>
                    <a:pt x="78608" y="6108443"/>
                  </a:lnTo>
                  <a:lnTo>
                    <a:pt x="37822" y="6081183"/>
                  </a:lnTo>
                  <a:lnTo>
                    <a:pt x="10176" y="6040452"/>
                  </a:lnTo>
                  <a:lnTo>
                    <a:pt x="0" y="5990099"/>
                  </a:lnTo>
                  <a:lnTo>
                    <a:pt x="0" y="5858392"/>
                  </a:lnTo>
                  <a:lnTo>
                    <a:pt x="1000039" y="5858392"/>
                  </a:lnTo>
                  <a:lnTo>
                    <a:pt x="1000039" y="328412"/>
                  </a:lnTo>
                  <a:lnTo>
                    <a:pt x="1003598" y="279896"/>
                  </a:lnTo>
                  <a:lnTo>
                    <a:pt x="1013931" y="233586"/>
                  </a:lnTo>
                  <a:lnTo>
                    <a:pt x="1030521" y="189990"/>
                  </a:lnTo>
                  <a:lnTo>
                    <a:pt x="1052852" y="149617"/>
                  </a:lnTo>
                  <a:lnTo>
                    <a:pt x="1080407" y="112976"/>
                  </a:lnTo>
                  <a:lnTo>
                    <a:pt x="1112671" y="80576"/>
                  </a:lnTo>
                  <a:lnTo>
                    <a:pt x="1149128" y="52925"/>
                  </a:lnTo>
                  <a:lnTo>
                    <a:pt x="1189260" y="30534"/>
                  </a:lnTo>
                  <a:lnTo>
                    <a:pt x="1232551" y="13910"/>
                  </a:lnTo>
                  <a:lnTo>
                    <a:pt x="1278486" y="3562"/>
                  </a:lnTo>
                  <a:lnTo>
                    <a:pt x="1326548" y="0"/>
                  </a:lnTo>
                  <a:lnTo>
                    <a:pt x="9415758" y="0"/>
                  </a:lnTo>
                  <a:lnTo>
                    <a:pt x="9464245" y="3562"/>
                  </a:lnTo>
                  <a:lnTo>
                    <a:pt x="9510527" y="13910"/>
                  </a:lnTo>
                  <a:lnTo>
                    <a:pt x="9550283" y="29078"/>
                  </a:lnTo>
                  <a:lnTo>
                    <a:pt x="1335095" y="29078"/>
                  </a:lnTo>
                  <a:lnTo>
                    <a:pt x="1285866" y="33077"/>
                  </a:lnTo>
                  <a:lnTo>
                    <a:pt x="1239119" y="44650"/>
                  </a:lnTo>
                  <a:lnTo>
                    <a:pt x="1195490" y="63161"/>
                  </a:lnTo>
                  <a:lnTo>
                    <a:pt x="1155614" y="87973"/>
                  </a:lnTo>
                  <a:lnTo>
                    <a:pt x="1120129" y="118451"/>
                  </a:lnTo>
                  <a:lnTo>
                    <a:pt x="1089670" y="153957"/>
                  </a:lnTo>
                  <a:lnTo>
                    <a:pt x="1064872" y="193855"/>
                  </a:lnTo>
                  <a:lnTo>
                    <a:pt x="1046373" y="237510"/>
                  </a:lnTo>
                  <a:lnTo>
                    <a:pt x="1034806" y="284285"/>
                  </a:lnTo>
                  <a:lnTo>
                    <a:pt x="1030810" y="333543"/>
                  </a:lnTo>
                  <a:lnTo>
                    <a:pt x="1030810" y="5856682"/>
                  </a:lnTo>
                  <a:lnTo>
                    <a:pt x="4660013" y="5856682"/>
                  </a:lnTo>
                  <a:lnTo>
                    <a:pt x="4660013" y="5858393"/>
                  </a:lnTo>
                  <a:lnTo>
                    <a:pt x="4669950" y="5908024"/>
                  </a:lnTo>
                  <a:lnTo>
                    <a:pt x="4697194" y="5948835"/>
                  </a:lnTo>
                  <a:lnTo>
                    <a:pt x="4737901" y="5976496"/>
                  </a:lnTo>
                  <a:lnTo>
                    <a:pt x="4788224" y="5986679"/>
                  </a:lnTo>
                  <a:lnTo>
                    <a:pt x="10744016" y="5986679"/>
                  </a:lnTo>
                  <a:lnTo>
                    <a:pt x="10744016" y="5990099"/>
                  </a:lnTo>
                  <a:lnTo>
                    <a:pt x="10734079" y="6039730"/>
                  </a:lnTo>
                  <a:lnTo>
                    <a:pt x="10706835" y="6080541"/>
                  </a:lnTo>
                  <a:lnTo>
                    <a:pt x="10666128" y="6108203"/>
                  </a:lnTo>
                  <a:lnTo>
                    <a:pt x="10615805" y="6118385"/>
                  </a:lnTo>
                  <a:close/>
                </a:path>
                <a:path w="10744200" h="6118859">
                  <a:moveTo>
                    <a:pt x="10744016" y="5986679"/>
                  </a:moveTo>
                  <a:lnTo>
                    <a:pt x="5955791" y="5986679"/>
                  </a:lnTo>
                  <a:lnTo>
                    <a:pt x="6005393" y="5976737"/>
                  </a:lnTo>
                  <a:lnTo>
                    <a:pt x="6046180" y="5949476"/>
                  </a:lnTo>
                  <a:lnTo>
                    <a:pt x="6073825" y="5908745"/>
                  </a:lnTo>
                  <a:lnTo>
                    <a:pt x="6084002" y="5858393"/>
                  </a:lnTo>
                  <a:lnTo>
                    <a:pt x="6084002" y="5856682"/>
                  </a:lnTo>
                  <a:lnTo>
                    <a:pt x="9713205" y="5856682"/>
                  </a:lnTo>
                  <a:lnTo>
                    <a:pt x="9713205" y="333543"/>
                  </a:lnTo>
                  <a:lnTo>
                    <a:pt x="9709208" y="284285"/>
                  </a:lnTo>
                  <a:lnTo>
                    <a:pt x="9697642" y="237510"/>
                  </a:lnTo>
                  <a:lnTo>
                    <a:pt x="9679142" y="193855"/>
                  </a:lnTo>
                  <a:lnTo>
                    <a:pt x="9654344" y="153957"/>
                  </a:lnTo>
                  <a:lnTo>
                    <a:pt x="9623885" y="118451"/>
                  </a:lnTo>
                  <a:lnTo>
                    <a:pt x="9588400" y="87973"/>
                  </a:lnTo>
                  <a:lnTo>
                    <a:pt x="9548525" y="63161"/>
                  </a:lnTo>
                  <a:lnTo>
                    <a:pt x="9504896" y="44650"/>
                  </a:lnTo>
                  <a:lnTo>
                    <a:pt x="9458149" y="33077"/>
                  </a:lnTo>
                  <a:lnTo>
                    <a:pt x="9408919" y="29078"/>
                  </a:lnTo>
                  <a:lnTo>
                    <a:pt x="9550283" y="29078"/>
                  </a:lnTo>
                  <a:lnTo>
                    <a:pt x="9594447" y="52925"/>
                  </a:lnTo>
                  <a:lnTo>
                    <a:pt x="9631066" y="80576"/>
                  </a:lnTo>
                  <a:lnTo>
                    <a:pt x="9663447" y="112976"/>
                  </a:lnTo>
                  <a:lnTo>
                    <a:pt x="9691081" y="149617"/>
                  </a:lnTo>
                  <a:lnTo>
                    <a:pt x="9713460" y="189990"/>
                  </a:lnTo>
                  <a:lnTo>
                    <a:pt x="9730074" y="233586"/>
                  </a:lnTo>
                  <a:lnTo>
                    <a:pt x="9740416" y="279896"/>
                  </a:lnTo>
                  <a:lnTo>
                    <a:pt x="9743976" y="328412"/>
                  </a:lnTo>
                  <a:lnTo>
                    <a:pt x="9743976" y="5858392"/>
                  </a:lnTo>
                  <a:lnTo>
                    <a:pt x="10744016" y="5858392"/>
                  </a:lnTo>
                  <a:lnTo>
                    <a:pt x="10744016" y="5986679"/>
                  </a:lnTo>
                  <a:close/>
                </a:path>
              </a:pathLst>
            </a:custGeom>
            <a:solidFill>
              <a:srgbClr val="95959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3996778" y="8260067"/>
              <a:ext cx="10303510" cy="307975"/>
            </a:xfrm>
            <a:custGeom>
              <a:avLst/>
              <a:gdLst/>
              <a:ahLst/>
              <a:cxnLst/>
              <a:rect l="l" t="t" r="r" b="b"/>
              <a:pathLst>
                <a:path w="10303510" h="307975">
                  <a:moveTo>
                    <a:pt x="5863475" y="0"/>
                  </a:moveTo>
                  <a:lnTo>
                    <a:pt x="4437786" y="0"/>
                  </a:lnTo>
                  <a:lnTo>
                    <a:pt x="4437786" y="1714"/>
                  </a:lnTo>
                  <a:lnTo>
                    <a:pt x="4447984" y="51346"/>
                  </a:lnTo>
                  <a:lnTo>
                    <a:pt x="4475823" y="92151"/>
                  </a:lnTo>
                  <a:lnTo>
                    <a:pt x="4517110" y="119811"/>
                  </a:lnTo>
                  <a:lnTo>
                    <a:pt x="4567707" y="129997"/>
                  </a:lnTo>
                  <a:lnTo>
                    <a:pt x="5735269" y="129997"/>
                  </a:lnTo>
                  <a:lnTo>
                    <a:pt x="5785586" y="119811"/>
                  </a:lnTo>
                  <a:lnTo>
                    <a:pt x="5826303" y="92151"/>
                  </a:lnTo>
                  <a:lnTo>
                    <a:pt x="5853544" y="51346"/>
                  </a:lnTo>
                  <a:lnTo>
                    <a:pt x="5863475" y="1714"/>
                  </a:lnTo>
                  <a:lnTo>
                    <a:pt x="5863475" y="0"/>
                  </a:lnTo>
                  <a:close/>
                </a:path>
                <a:path w="10303510" h="307975">
                  <a:moveTo>
                    <a:pt x="10302977" y="259994"/>
                  </a:moveTo>
                  <a:lnTo>
                    <a:pt x="0" y="259994"/>
                  </a:lnTo>
                  <a:lnTo>
                    <a:pt x="3873" y="279031"/>
                  </a:lnTo>
                  <a:lnTo>
                    <a:pt x="14312" y="294208"/>
                  </a:lnTo>
                  <a:lnTo>
                    <a:pt x="29565" y="304253"/>
                  </a:lnTo>
                  <a:lnTo>
                    <a:pt x="47866" y="307886"/>
                  </a:lnTo>
                  <a:lnTo>
                    <a:pt x="10255110" y="307886"/>
                  </a:lnTo>
                  <a:lnTo>
                    <a:pt x="10274122" y="304012"/>
                  </a:lnTo>
                  <a:lnTo>
                    <a:pt x="10289299" y="293560"/>
                  </a:lnTo>
                  <a:lnTo>
                    <a:pt x="10299344" y="278307"/>
                  </a:lnTo>
                  <a:lnTo>
                    <a:pt x="10302977" y="259994"/>
                  </a:lnTo>
                  <a:close/>
                </a:path>
              </a:pathLst>
            </a:custGeom>
            <a:solidFill>
              <a:srgbClr val="72707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71010" y="2774039"/>
              <a:ext cx="8144270" cy="5097001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3502211" y="3241726"/>
              <a:ext cx="2793365" cy="5709285"/>
            </a:xfrm>
            <a:custGeom>
              <a:avLst/>
              <a:gdLst/>
              <a:ahLst/>
              <a:cxnLst/>
              <a:rect l="l" t="t" r="r" b="b"/>
              <a:pathLst>
                <a:path w="2793365" h="5709284">
                  <a:moveTo>
                    <a:pt x="2399261" y="5708780"/>
                  </a:moveTo>
                  <a:lnTo>
                    <a:pt x="393761" y="5708780"/>
                  </a:lnTo>
                  <a:lnTo>
                    <a:pt x="344392" y="5705707"/>
                  </a:lnTo>
                  <a:lnTo>
                    <a:pt x="296847" y="5696734"/>
                  </a:lnTo>
                  <a:lnTo>
                    <a:pt x="251495" y="5682234"/>
                  </a:lnTo>
                  <a:lnTo>
                    <a:pt x="208706" y="5662575"/>
                  </a:lnTo>
                  <a:lnTo>
                    <a:pt x="168850" y="5638128"/>
                  </a:lnTo>
                  <a:lnTo>
                    <a:pt x="132298" y="5609263"/>
                  </a:lnTo>
                  <a:lnTo>
                    <a:pt x="99418" y="5576352"/>
                  </a:lnTo>
                  <a:lnTo>
                    <a:pt x="70582" y="5539763"/>
                  </a:lnTo>
                  <a:lnTo>
                    <a:pt x="46159" y="5499868"/>
                  </a:lnTo>
                  <a:lnTo>
                    <a:pt x="26519" y="5457037"/>
                  </a:lnTo>
                  <a:lnTo>
                    <a:pt x="12033" y="5411641"/>
                  </a:lnTo>
                  <a:lnTo>
                    <a:pt x="3069" y="5364049"/>
                  </a:lnTo>
                  <a:lnTo>
                    <a:pt x="0" y="5314632"/>
                  </a:lnTo>
                  <a:lnTo>
                    <a:pt x="0" y="394147"/>
                  </a:lnTo>
                  <a:lnTo>
                    <a:pt x="3069" y="344730"/>
                  </a:lnTo>
                  <a:lnTo>
                    <a:pt x="12033" y="297138"/>
                  </a:lnTo>
                  <a:lnTo>
                    <a:pt x="26519" y="251742"/>
                  </a:lnTo>
                  <a:lnTo>
                    <a:pt x="46159" y="208911"/>
                  </a:lnTo>
                  <a:lnTo>
                    <a:pt x="70582" y="169016"/>
                  </a:lnTo>
                  <a:lnTo>
                    <a:pt x="99418" y="132427"/>
                  </a:lnTo>
                  <a:lnTo>
                    <a:pt x="132298" y="99516"/>
                  </a:lnTo>
                  <a:lnTo>
                    <a:pt x="168850" y="70651"/>
                  </a:lnTo>
                  <a:lnTo>
                    <a:pt x="208706" y="46204"/>
                  </a:lnTo>
                  <a:lnTo>
                    <a:pt x="251495" y="26545"/>
                  </a:lnTo>
                  <a:lnTo>
                    <a:pt x="296848" y="12044"/>
                  </a:lnTo>
                  <a:lnTo>
                    <a:pt x="344394" y="3072"/>
                  </a:lnTo>
                  <a:lnTo>
                    <a:pt x="393761" y="0"/>
                  </a:lnTo>
                  <a:lnTo>
                    <a:pt x="2399262" y="0"/>
                  </a:lnTo>
                  <a:lnTo>
                    <a:pt x="2448629" y="3072"/>
                  </a:lnTo>
                  <a:lnTo>
                    <a:pt x="2496174" y="12045"/>
                  </a:lnTo>
                  <a:lnTo>
                    <a:pt x="2541526" y="26545"/>
                  </a:lnTo>
                  <a:lnTo>
                    <a:pt x="2584315" y="46204"/>
                  </a:lnTo>
                  <a:lnTo>
                    <a:pt x="2624171" y="70651"/>
                  </a:lnTo>
                  <a:lnTo>
                    <a:pt x="2660723" y="99516"/>
                  </a:lnTo>
                  <a:lnTo>
                    <a:pt x="2693603" y="132428"/>
                  </a:lnTo>
                  <a:lnTo>
                    <a:pt x="2703913" y="145509"/>
                  </a:lnTo>
                  <a:lnTo>
                    <a:pt x="379647" y="145509"/>
                  </a:lnTo>
                  <a:lnTo>
                    <a:pt x="332767" y="150252"/>
                  </a:lnTo>
                  <a:lnTo>
                    <a:pt x="289080" y="163853"/>
                  </a:lnTo>
                  <a:lnTo>
                    <a:pt x="249526" y="185366"/>
                  </a:lnTo>
                  <a:lnTo>
                    <a:pt x="215051" y="213849"/>
                  </a:lnTo>
                  <a:lnTo>
                    <a:pt x="186596" y="248359"/>
                  </a:lnTo>
                  <a:lnTo>
                    <a:pt x="165103" y="287951"/>
                  </a:lnTo>
                  <a:lnTo>
                    <a:pt x="151516" y="331681"/>
                  </a:lnTo>
                  <a:lnTo>
                    <a:pt x="146778" y="378607"/>
                  </a:lnTo>
                  <a:lnTo>
                    <a:pt x="146778" y="5337236"/>
                  </a:lnTo>
                  <a:lnTo>
                    <a:pt x="151516" y="5384162"/>
                  </a:lnTo>
                  <a:lnTo>
                    <a:pt x="165103" y="5427893"/>
                  </a:lnTo>
                  <a:lnTo>
                    <a:pt x="186596" y="5467485"/>
                  </a:lnTo>
                  <a:lnTo>
                    <a:pt x="215051" y="5501994"/>
                  </a:lnTo>
                  <a:lnTo>
                    <a:pt x="249526" y="5530477"/>
                  </a:lnTo>
                  <a:lnTo>
                    <a:pt x="289080" y="5551991"/>
                  </a:lnTo>
                  <a:lnTo>
                    <a:pt x="332767" y="5565591"/>
                  </a:lnTo>
                  <a:lnTo>
                    <a:pt x="379647" y="5570334"/>
                  </a:lnTo>
                  <a:lnTo>
                    <a:pt x="2698345" y="5570334"/>
                  </a:lnTo>
                  <a:lnTo>
                    <a:pt x="2693603" y="5576352"/>
                  </a:lnTo>
                  <a:lnTo>
                    <a:pt x="2660723" y="5609263"/>
                  </a:lnTo>
                  <a:lnTo>
                    <a:pt x="2624171" y="5638128"/>
                  </a:lnTo>
                  <a:lnTo>
                    <a:pt x="2584315" y="5662575"/>
                  </a:lnTo>
                  <a:lnTo>
                    <a:pt x="2541526" y="5682234"/>
                  </a:lnTo>
                  <a:lnTo>
                    <a:pt x="2496174" y="5696734"/>
                  </a:lnTo>
                  <a:lnTo>
                    <a:pt x="2448629" y="5705707"/>
                  </a:lnTo>
                  <a:lnTo>
                    <a:pt x="2399261" y="5708780"/>
                  </a:lnTo>
                  <a:close/>
                </a:path>
                <a:path w="2793365" h="5709284">
                  <a:moveTo>
                    <a:pt x="1981507" y="340464"/>
                  </a:moveTo>
                  <a:lnTo>
                    <a:pt x="814337" y="340464"/>
                  </a:lnTo>
                  <a:lnTo>
                    <a:pt x="763463" y="330067"/>
                  </a:lnTo>
                  <a:lnTo>
                    <a:pt x="721718" y="301791"/>
                  </a:lnTo>
                  <a:lnTo>
                    <a:pt x="693470" y="260005"/>
                  </a:lnTo>
                  <a:lnTo>
                    <a:pt x="683083" y="209082"/>
                  </a:lnTo>
                  <a:lnTo>
                    <a:pt x="683083" y="145509"/>
                  </a:lnTo>
                  <a:lnTo>
                    <a:pt x="2112760" y="145509"/>
                  </a:lnTo>
                  <a:lnTo>
                    <a:pt x="2112760" y="180827"/>
                  </a:lnTo>
                  <a:lnTo>
                    <a:pt x="1731701" y="180827"/>
                  </a:lnTo>
                  <a:lnTo>
                    <a:pt x="1718448" y="183564"/>
                  </a:lnTo>
                  <a:lnTo>
                    <a:pt x="1707179" y="191069"/>
                  </a:lnTo>
                  <a:lnTo>
                    <a:pt x="1706440" y="192129"/>
                  </a:lnTo>
                  <a:lnTo>
                    <a:pt x="1210921" y="192129"/>
                  </a:lnTo>
                  <a:lnTo>
                    <a:pt x="1201813" y="193895"/>
                  </a:lnTo>
                  <a:lnTo>
                    <a:pt x="1194161" y="198839"/>
                  </a:lnTo>
                  <a:lnTo>
                    <a:pt x="1188891" y="206432"/>
                  </a:lnTo>
                  <a:lnTo>
                    <a:pt x="1186928" y="216145"/>
                  </a:lnTo>
                  <a:lnTo>
                    <a:pt x="1188891" y="225857"/>
                  </a:lnTo>
                  <a:lnTo>
                    <a:pt x="1194161" y="233451"/>
                  </a:lnTo>
                  <a:lnTo>
                    <a:pt x="1201813" y="238395"/>
                  </a:lnTo>
                  <a:lnTo>
                    <a:pt x="1210921" y="240161"/>
                  </a:lnTo>
                  <a:lnTo>
                    <a:pt x="1705942" y="240161"/>
                  </a:lnTo>
                  <a:lnTo>
                    <a:pt x="1706650" y="241221"/>
                  </a:lnTo>
                  <a:lnTo>
                    <a:pt x="1717853" y="248726"/>
                  </a:lnTo>
                  <a:lnTo>
                    <a:pt x="1731701" y="251463"/>
                  </a:lnTo>
                  <a:lnTo>
                    <a:pt x="2104116" y="251463"/>
                  </a:lnTo>
                  <a:lnTo>
                    <a:pt x="2102374" y="260005"/>
                  </a:lnTo>
                  <a:lnTo>
                    <a:pt x="2074125" y="301791"/>
                  </a:lnTo>
                  <a:lnTo>
                    <a:pt x="2032381" y="330067"/>
                  </a:lnTo>
                  <a:lnTo>
                    <a:pt x="1981507" y="340464"/>
                  </a:lnTo>
                  <a:close/>
                </a:path>
                <a:path w="2793365" h="5709284">
                  <a:moveTo>
                    <a:pt x="2698345" y="5570334"/>
                  </a:moveTo>
                  <a:lnTo>
                    <a:pt x="2416196" y="5570334"/>
                  </a:lnTo>
                  <a:lnTo>
                    <a:pt x="2463076" y="5565591"/>
                  </a:lnTo>
                  <a:lnTo>
                    <a:pt x="2506764" y="5551991"/>
                  </a:lnTo>
                  <a:lnTo>
                    <a:pt x="2546317" y="5530477"/>
                  </a:lnTo>
                  <a:lnTo>
                    <a:pt x="2580793" y="5501994"/>
                  </a:lnTo>
                  <a:lnTo>
                    <a:pt x="2609248" y="5467485"/>
                  </a:lnTo>
                  <a:lnTo>
                    <a:pt x="2630741" y="5427893"/>
                  </a:lnTo>
                  <a:lnTo>
                    <a:pt x="2644327" y="5384162"/>
                  </a:lnTo>
                  <a:lnTo>
                    <a:pt x="2649066" y="5337236"/>
                  </a:lnTo>
                  <a:lnTo>
                    <a:pt x="2647654" y="5337236"/>
                  </a:lnTo>
                  <a:lnTo>
                    <a:pt x="2647654" y="378607"/>
                  </a:lnTo>
                  <a:lnTo>
                    <a:pt x="2642916" y="331681"/>
                  </a:lnTo>
                  <a:lnTo>
                    <a:pt x="2629329" y="287951"/>
                  </a:lnTo>
                  <a:lnTo>
                    <a:pt x="2607837" y="248359"/>
                  </a:lnTo>
                  <a:lnTo>
                    <a:pt x="2579381" y="213849"/>
                  </a:lnTo>
                  <a:lnTo>
                    <a:pt x="2544906" y="185366"/>
                  </a:lnTo>
                  <a:lnTo>
                    <a:pt x="2505353" y="163853"/>
                  </a:lnTo>
                  <a:lnTo>
                    <a:pt x="2461665" y="150252"/>
                  </a:lnTo>
                  <a:lnTo>
                    <a:pt x="2414785" y="145509"/>
                  </a:lnTo>
                  <a:lnTo>
                    <a:pt x="2703913" y="145509"/>
                  </a:lnTo>
                  <a:lnTo>
                    <a:pt x="2746862" y="208911"/>
                  </a:lnTo>
                  <a:lnTo>
                    <a:pt x="2766502" y="251742"/>
                  </a:lnTo>
                  <a:lnTo>
                    <a:pt x="2780988" y="297138"/>
                  </a:lnTo>
                  <a:lnTo>
                    <a:pt x="2789951" y="344730"/>
                  </a:lnTo>
                  <a:lnTo>
                    <a:pt x="2793021" y="394147"/>
                  </a:lnTo>
                  <a:lnTo>
                    <a:pt x="2793021" y="5314632"/>
                  </a:lnTo>
                  <a:lnTo>
                    <a:pt x="2789951" y="5364049"/>
                  </a:lnTo>
                  <a:lnTo>
                    <a:pt x="2780988" y="5411641"/>
                  </a:lnTo>
                  <a:lnTo>
                    <a:pt x="2766502" y="5457037"/>
                  </a:lnTo>
                  <a:lnTo>
                    <a:pt x="2746862" y="5499868"/>
                  </a:lnTo>
                  <a:lnTo>
                    <a:pt x="2722439" y="5539763"/>
                  </a:lnTo>
                  <a:lnTo>
                    <a:pt x="2698345" y="5570334"/>
                  </a:lnTo>
                  <a:close/>
                </a:path>
                <a:path w="2793365" h="5709284">
                  <a:moveTo>
                    <a:pt x="2104116" y="251463"/>
                  </a:moveTo>
                  <a:lnTo>
                    <a:pt x="1731701" y="251463"/>
                  </a:lnTo>
                  <a:lnTo>
                    <a:pt x="1745550" y="248726"/>
                  </a:lnTo>
                  <a:lnTo>
                    <a:pt x="1756752" y="241221"/>
                  </a:lnTo>
                  <a:lnTo>
                    <a:pt x="1764250" y="230007"/>
                  </a:lnTo>
                  <a:lnTo>
                    <a:pt x="1766985" y="216145"/>
                  </a:lnTo>
                  <a:lnTo>
                    <a:pt x="1764250" y="202283"/>
                  </a:lnTo>
                  <a:lnTo>
                    <a:pt x="1756752" y="191069"/>
                  </a:lnTo>
                  <a:lnTo>
                    <a:pt x="1745550" y="183564"/>
                  </a:lnTo>
                  <a:lnTo>
                    <a:pt x="1731701" y="180827"/>
                  </a:lnTo>
                  <a:lnTo>
                    <a:pt x="2112760" y="180827"/>
                  </a:lnTo>
                  <a:lnTo>
                    <a:pt x="2112760" y="209082"/>
                  </a:lnTo>
                  <a:lnTo>
                    <a:pt x="2104116" y="251463"/>
                  </a:lnTo>
                  <a:close/>
                </a:path>
                <a:path w="2793365" h="5709284">
                  <a:moveTo>
                    <a:pt x="1705942" y="240161"/>
                  </a:moveTo>
                  <a:lnTo>
                    <a:pt x="1549640" y="240161"/>
                  </a:lnTo>
                  <a:lnTo>
                    <a:pt x="1558747" y="238395"/>
                  </a:lnTo>
                  <a:lnTo>
                    <a:pt x="1566399" y="233451"/>
                  </a:lnTo>
                  <a:lnTo>
                    <a:pt x="1571670" y="225857"/>
                  </a:lnTo>
                  <a:lnTo>
                    <a:pt x="1573632" y="216145"/>
                  </a:lnTo>
                  <a:lnTo>
                    <a:pt x="1571670" y="206432"/>
                  </a:lnTo>
                  <a:lnTo>
                    <a:pt x="1566399" y="198839"/>
                  </a:lnTo>
                  <a:lnTo>
                    <a:pt x="1558747" y="193895"/>
                  </a:lnTo>
                  <a:lnTo>
                    <a:pt x="1549640" y="192129"/>
                  </a:lnTo>
                  <a:lnTo>
                    <a:pt x="1706440" y="192129"/>
                  </a:lnTo>
                  <a:lnTo>
                    <a:pt x="1699351" y="202283"/>
                  </a:lnTo>
                  <a:lnTo>
                    <a:pt x="1696418" y="216145"/>
                  </a:lnTo>
                  <a:lnTo>
                    <a:pt x="1699153" y="230007"/>
                  </a:lnTo>
                  <a:lnTo>
                    <a:pt x="1705942" y="24016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649270" y="3387321"/>
              <a:ext cx="2504557" cy="5427483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4689140" y="3433855"/>
              <a:ext cx="386715" cy="48260"/>
            </a:xfrm>
            <a:custGeom>
              <a:avLst/>
              <a:gdLst/>
              <a:ahLst/>
              <a:cxnLst/>
              <a:rect l="l" t="t" r="r" b="b"/>
              <a:pathLst>
                <a:path w="386715" h="48260">
                  <a:moveTo>
                    <a:pt x="362711" y="48032"/>
                  </a:moveTo>
                  <a:lnTo>
                    <a:pt x="23992" y="48032"/>
                  </a:lnTo>
                  <a:lnTo>
                    <a:pt x="14885" y="46266"/>
                  </a:lnTo>
                  <a:lnTo>
                    <a:pt x="7233" y="41321"/>
                  </a:lnTo>
                  <a:lnTo>
                    <a:pt x="1962" y="33728"/>
                  </a:lnTo>
                  <a:lnTo>
                    <a:pt x="0" y="24016"/>
                  </a:lnTo>
                  <a:lnTo>
                    <a:pt x="1962" y="14303"/>
                  </a:lnTo>
                  <a:lnTo>
                    <a:pt x="7233" y="6710"/>
                  </a:lnTo>
                  <a:lnTo>
                    <a:pt x="14885" y="1765"/>
                  </a:lnTo>
                  <a:lnTo>
                    <a:pt x="23992" y="0"/>
                  </a:lnTo>
                  <a:lnTo>
                    <a:pt x="362711" y="0"/>
                  </a:lnTo>
                  <a:lnTo>
                    <a:pt x="371819" y="1765"/>
                  </a:lnTo>
                  <a:lnTo>
                    <a:pt x="379471" y="6710"/>
                  </a:lnTo>
                  <a:lnTo>
                    <a:pt x="384741" y="14303"/>
                  </a:lnTo>
                  <a:lnTo>
                    <a:pt x="386704" y="24016"/>
                  </a:lnTo>
                  <a:lnTo>
                    <a:pt x="384741" y="33728"/>
                  </a:lnTo>
                  <a:lnTo>
                    <a:pt x="379471" y="41321"/>
                  </a:lnTo>
                  <a:lnTo>
                    <a:pt x="371819" y="46266"/>
                  </a:lnTo>
                  <a:lnTo>
                    <a:pt x="362711" y="48032"/>
                  </a:lnTo>
                  <a:close/>
                </a:path>
              </a:pathLst>
            </a:custGeom>
            <a:solidFill>
              <a:srgbClr val="54545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198605" y="3422550"/>
              <a:ext cx="70615" cy="70642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3442925" y="3976344"/>
              <a:ext cx="2912110" cy="1365250"/>
            </a:xfrm>
            <a:custGeom>
              <a:avLst/>
              <a:gdLst/>
              <a:ahLst/>
              <a:cxnLst/>
              <a:rect l="l" t="t" r="r" b="b"/>
              <a:pathLst>
                <a:path w="2912109" h="1365250">
                  <a:moveTo>
                    <a:pt x="31051" y="935215"/>
                  </a:moveTo>
                  <a:lnTo>
                    <a:pt x="19062" y="937691"/>
                  </a:lnTo>
                  <a:lnTo>
                    <a:pt x="9182" y="944397"/>
                  </a:lnTo>
                  <a:lnTo>
                    <a:pt x="2476" y="954290"/>
                  </a:lnTo>
                  <a:lnTo>
                    <a:pt x="0" y="966292"/>
                  </a:lnTo>
                  <a:lnTo>
                    <a:pt x="0" y="1333601"/>
                  </a:lnTo>
                  <a:lnTo>
                    <a:pt x="2476" y="1345615"/>
                  </a:lnTo>
                  <a:lnTo>
                    <a:pt x="9182" y="1355496"/>
                  </a:lnTo>
                  <a:lnTo>
                    <a:pt x="19062" y="1362214"/>
                  </a:lnTo>
                  <a:lnTo>
                    <a:pt x="31051" y="1364678"/>
                  </a:lnTo>
                  <a:lnTo>
                    <a:pt x="31051" y="935215"/>
                  </a:lnTo>
                  <a:close/>
                </a:path>
                <a:path w="2912109" h="1365250">
                  <a:moveTo>
                    <a:pt x="31051" y="413931"/>
                  </a:moveTo>
                  <a:lnTo>
                    <a:pt x="19062" y="416179"/>
                  </a:lnTo>
                  <a:lnTo>
                    <a:pt x="9182" y="422402"/>
                  </a:lnTo>
                  <a:lnTo>
                    <a:pt x="2476" y="431800"/>
                  </a:lnTo>
                  <a:lnTo>
                    <a:pt x="0" y="443598"/>
                  </a:lnTo>
                  <a:lnTo>
                    <a:pt x="0" y="810895"/>
                  </a:lnTo>
                  <a:lnTo>
                    <a:pt x="2476" y="822909"/>
                  </a:lnTo>
                  <a:lnTo>
                    <a:pt x="9182" y="832789"/>
                  </a:lnTo>
                  <a:lnTo>
                    <a:pt x="19062" y="839508"/>
                  </a:lnTo>
                  <a:lnTo>
                    <a:pt x="31051" y="841971"/>
                  </a:lnTo>
                  <a:lnTo>
                    <a:pt x="31051" y="413931"/>
                  </a:lnTo>
                  <a:close/>
                </a:path>
                <a:path w="2912109" h="1365250">
                  <a:moveTo>
                    <a:pt x="31051" y="0"/>
                  </a:moveTo>
                  <a:lnTo>
                    <a:pt x="19062" y="2247"/>
                  </a:lnTo>
                  <a:lnTo>
                    <a:pt x="9182" y="8470"/>
                  </a:lnTo>
                  <a:lnTo>
                    <a:pt x="2476" y="17881"/>
                  </a:lnTo>
                  <a:lnTo>
                    <a:pt x="0" y="29667"/>
                  </a:lnTo>
                  <a:lnTo>
                    <a:pt x="0" y="206260"/>
                  </a:lnTo>
                  <a:lnTo>
                    <a:pt x="2476" y="218262"/>
                  </a:lnTo>
                  <a:lnTo>
                    <a:pt x="9182" y="228155"/>
                  </a:lnTo>
                  <a:lnTo>
                    <a:pt x="19062" y="234861"/>
                  </a:lnTo>
                  <a:lnTo>
                    <a:pt x="31051" y="237337"/>
                  </a:lnTo>
                  <a:lnTo>
                    <a:pt x="31051" y="0"/>
                  </a:lnTo>
                  <a:close/>
                </a:path>
                <a:path w="2912109" h="1365250">
                  <a:moveTo>
                    <a:pt x="2911576" y="586282"/>
                  </a:moveTo>
                  <a:lnTo>
                    <a:pt x="2909112" y="574268"/>
                  </a:lnTo>
                  <a:lnTo>
                    <a:pt x="2902407" y="564375"/>
                  </a:lnTo>
                  <a:lnTo>
                    <a:pt x="2892526" y="557669"/>
                  </a:lnTo>
                  <a:lnTo>
                    <a:pt x="2880525" y="555193"/>
                  </a:lnTo>
                  <a:lnTo>
                    <a:pt x="2880525" y="1243190"/>
                  </a:lnTo>
                  <a:lnTo>
                    <a:pt x="2892526" y="1240713"/>
                  </a:lnTo>
                  <a:lnTo>
                    <a:pt x="2902407" y="1234008"/>
                  </a:lnTo>
                  <a:lnTo>
                    <a:pt x="2909112" y="1224114"/>
                  </a:lnTo>
                  <a:lnTo>
                    <a:pt x="2911576" y="1212113"/>
                  </a:lnTo>
                  <a:lnTo>
                    <a:pt x="2911576" y="586282"/>
                  </a:lnTo>
                  <a:close/>
                </a:path>
              </a:pathLst>
            </a:custGeom>
            <a:solidFill>
              <a:srgbClr val="2E2E2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13473985" y="3213472"/>
              <a:ext cx="2849880" cy="5765800"/>
            </a:xfrm>
            <a:custGeom>
              <a:avLst/>
              <a:gdLst/>
              <a:ahLst/>
              <a:cxnLst/>
              <a:rect l="l" t="t" r="r" b="b"/>
              <a:pathLst>
                <a:path w="2849880" h="5765800">
                  <a:moveTo>
                    <a:pt x="2427487" y="5765288"/>
                  </a:moveTo>
                  <a:lnTo>
                    <a:pt x="421987" y="5765288"/>
                  </a:lnTo>
                  <a:lnTo>
                    <a:pt x="372809" y="5762444"/>
                  </a:lnTo>
                  <a:lnTo>
                    <a:pt x="325288" y="5754122"/>
                  </a:lnTo>
                  <a:lnTo>
                    <a:pt x="279743" y="5740642"/>
                  </a:lnTo>
                  <a:lnTo>
                    <a:pt x="236490" y="5722322"/>
                  </a:lnTo>
                  <a:lnTo>
                    <a:pt x="195848" y="5699479"/>
                  </a:lnTo>
                  <a:lnTo>
                    <a:pt x="158134" y="5672432"/>
                  </a:lnTo>
                  <a:lnTo>
                    <a:pt x="123667" y="5641499"/>
                  </a:lnTo>
                  <a:lnTo>
                    <a:pt x="92765" y="5606998"/>
                  </a:lnTo>
                  <a:lnTo>
                    <a:pt x="65744" y="5569248"/>
                  </a:lnTo>
                  <a:lnTo>
                    <a:pt x="42924" y="5528566"/>
                  </a:lnTo>
                  <a:lnTo>
                    <a:pt x="24621" y="5485270"/>
                  </a:lnTo>
                  <a:lnTo>
                    <a:pt x="11154" y="5439680"/>
                  </a:lnTo>
                  <a:lnTo>
                    <a:pt x="2841" y="5392113"/>
                  </a:lnTo>
                  <a:lnTo>
                    <a:pt x="81" y="5344299"/>
                  </a:lnTo>
                  <a:lnTo>
                    <a:pt x="0" y="422401"/>
                  </a:lnTo>
                  <a:lnTo>
                    <a:pt x="529" y="401012"/>
                  </a:lnTo>
                  <a:lnTo>
                    <a:pt x="4798" y="358034"/>
                  </a:lnTo>
                  <a:lnTo>
                    <a:pt x="12878" y="317154"/>
                  </a:lnTo>
                  <a:lnTo>
                    <a:pt x="29285" y="267709"/>
                  </a:lnTo>
                  <a:lnTo>
                    <a:pt x="46816" y="230051"/>
                  </a:lnTo>
                  <a:lnTo>
                    <a:pt x="67413" y="194954"/>
                  </a:lnTo>
                  <a:lnTo>
                    <a:pt x="93632" y="157076"/>
                  </a:lnTo>
                  <a:lnTo>
                    <a:pt x="124197" y="122906"/>
                  </a:lnTo>
                  <a:lnTo>
                    <a:pt x="131606" y="116328"/>
                  </a:lnTo>
                  <a:lnTo>
                    <a:pt x="146425" y="102642"/>
                  </a:lnTo>
                  <a:lnTo>
                    <a:pt x="191633" y="68346"/>
                  </a:lnTo>
                  <a:lnTo>
                    <a:pt x="232764" y="44788"/>
                  </a:lnTo>
                  <a:lnTo>
                    <a:pt x="276797" y="25782"/>
                  </a:lnTo>
                  <a:lnTo>
                    <a:pt x="323299" y="11720"/>
                  </a:lnTo>
                  <a:lnTo>
                    <a:pt x="371839" y="2995"/>
                  </a:lnTo>
                  <a:lnTo>
                    <a:pt x="421987" y="0"/>
                  </a:lnTo>
                  <a:lnTo>
                    <a:pt x="2428898" y="0"/>
                  </a:lnTo>
                  <a:lnTo>
                    <a:pt x="2478948" y="2897"/>
                  </a:lnTo>
                  <a:lnTo>
                    <a:pt x="2527273" y="11406"/>
                  </a:lnTo>
                  <a:lnTo>
                    <a:pt x="2573560" y="25252"/>
                  </a:lnTo>
                  <a:lnTo>
                    <a:pt x="2580535" y="28254"/>
                  </a:lnTo>
                  <a:lnTo>
                    <a:pt x="421987" y="28254"/>
                  </a:lnTo>
                  <a:lnTo>
                    <a:pt x="376089" y="30908"/>
                  </a:lnTo>
                  <a:lnTo>
                    <a:pt x="331740" y="38674"/>
                  </a:lnTo>
                  <a:lnTo>
                    <a:pt x="289237" y="51259"/>
                  </a:lnTo>
                  <a:lnTo>
                    <a:pt x="248875" y="68370"/>
                  </a:lnTo>
                  <a:lnTo>
                    <a:pt x="210951" y="89713"/>
                  </a:lnTo>
                  <a:lnTo>
                    <a:pt x="175762" y="114994"/>
                  </a:lnTo>
                  <a:lnTo>
                    <a:pt x="143603" y="143920"/>
                  </a:lnTo>
                  <a:lnTo>
                    <a:pt x="114770" y="176198"/>
                  </a:lnTo>
                  <a:lnTo>
                    <a:pt x="89561" y="211533"/>
                  </a:lnTo>
                  <a:lnTo>
                    <a:pt x="68270" y="249634"/>
                  </a:lnTo>
                  <a:lnTo>
                    <a:pt x="51195" y="290206"/>
                  </a:lnTo>
                  <a:lnTo>
                    <a:pt x="38632" y="332955"/>
                  </a:lnTo>
                  <a:lnTo>
                    <a:pt x="30877" y="377589"/>
                  </a:lnTo>
                  <a:lnTo>
                    <a:pt x="28307" y="422401"/>
                  </a:lnTo>
                  <a:lnTo>
                    <a:pt x="28226" y="5344299"/>
                  </a:lnTo>
                  <a:lnTo>
                    <a:pt x="31296" y="5393716"/>
                  </a:lnTo>
                  <a:lnTo>
                    <a:pt x="40260" y="5441308"/>
                  </a:lnTo>
                  <a:lnTo>
                    <a:pt x="54746" y="5486704"/>
                  </a:lnTo>
                  <a:lnTo>
                    <a:pt x="74386" y="5529535"/>
                  </a:lnTo>
                  <a:lnTo>
                    <a:pt x="98809" y="5569430"/>
                  </a:lnTo>
                  <a:lnTo>
                    <a:pt x="127645" y="5606019"/>
                  </a:lnTo>
                  <a:lnTo>
                    <a:pt x="160525" y="5638930"/>
                  </a:lnTo>
                  <a:lnTo>
                    <a:pt x="197077" y="5667795"/>
                  </a:lnTo>
                  <a:lnTo>
                    <a:pt x="236933" y="5692242"/>
                  </a:lnTo>
                  <a:lnTo>
                    <a:pt x="279722" y="5711901"/>
                  </a:lnTo>
                  <a:lnTo>
                    <a:pt x="325074" y="5726401"/>
                  </a:lnTo>
                  <a:lnTo>
                    <a:pt x="372619" y="5735374"/>
                  </a:lnTo>
                  <a:lnTo>
                    <a:pt x="421987" y="5738447"/>
                  </a:lnTo>
                  <a:lnTo>
                    <a:pt x="2574916" y="5738447"/>
                  </a:lnTo>
                  <a:lnTo>
                    <a:pt x="2569732" y="5740642"/>
                  </a:lnTo>
                  <a:lnTo>
                    <a:pt x="2524186" y="5754122"/>
                  </a:lnTo>
                  <a:lnTo>
                    <a:pt x="2476665" y="5762444"/>
                  </a:lnTo>
                  <a:lnTo>
                    <a:pt x="2427487" y="5765288"/>
                  </a:lnTo>
                  <a:close/>
                </a:path>
                <a:path w="2849880" h="5765800">
                  <a:moveTo>
                    <a:pt x="2574916" y="5738447"/>
                  </a:moveTo>
                  <a:lnTo>
                    <a:pt x="2427487" y="5738447"/>
                  </a:lnTo>
                  <a:lnTo>
                    <a:pt x="2476856" y="5735374"/>
                  </a:lnTo>
                  <a:lnTo>
                    <a:pt x="2524401" y="5726401"/>
                  </a:lnTo>
                  <a:lnTo>
                    <a:pt x="2569753" y="5711901"/>
                  </a:lnTo>
                  <a:lnTo>
                    <a:pt x="2612542" y="5692242"/>
                  </a:lnTo>
                  <a:lnTo>
                    <a:pt x="2652397" y="5667795"/>
                  </a:lnTo>
                  <a:lnTo>
                    <a:pt x="2688950" y="5638930"/>
                  </a:lnTo>
                  <a:lnTo>
                    <a:pt x="2721830" y="5606019"/>
                  </a:lnTo>
                  <a:lnTo>
                    <a:pt x="2750666" y="5569430"/>
                  </a:lnTo>
                  <a:lnTo>
                    <a:pt x="2775089" y="5529535"/>
                  </a:lnTo>
                  <a:lnTo>
                    <a:pt x="2794729" y="5486704"/>
                  </a:lnTo>
                  <a:lnTo>
                    <a:pt x="2809215" y="5441308"/>
                  </a:lnTo>
                  <a:lnTo>
                    <a:pt x="2818178" y="5393716"/>
                  </a:lnTo>
                  <a:lnTo>
                    <a:pt x="2821248" y="5344299"/>
                  </a:lnTo>
                  <a:lnTo>
                    <a:pt x="2821248" y="422401"/>
                  </a:lnTo>
                  <a:lnTo>
                    <a:pt x="2818178" y="372984"/>
                  </a:lnTo>
                  <a:lnTo>
                    <a:pt x="2809215" y="325393"/>
                  </a:lnTo>
                  <a:lnTo>
                    <a:pt x="2794729" y="279996"/>
                  </a:lnTo>
                  <a:lnTo>
                    <a:pt x="2775089" y="237165"/>
                  </a:lnTo>
                  <a:lnTo>
                    <a:pt x="2750666" y="197270"/>
                  </a:lnTo>
                  <a:lnTo>
                    <a:pt x="2721830" y="160682"/>
                  </a:lnTo>
                  <a:lnTo>
                    <a:pt x="2688950" y="127770"/>
                  </a:lnTo>
                  <a:lnTo>
                    <a:pt x="2652397" y="98906"/>
                  </a:lnTo>
                  <a:lnTo>
                    <a:pt x="2612542" y="74459"/>
                  </a:lnTo>
                  <a:lnTo>
                    <a:pt x="2569753" y="54800"/>
                  </a:lnTo>
                  <a:lnTo>
                    <a:pt x="2524401" y="40299"/>
                  </a:lnTo>
                  <a:lnTo>
                    <a:pt x="2476856" y="31327"/>
                  </a:lnTo>
                  <a:lnTo>
                    <a:pt x="2427487" y="28254"/>
                  </a:lnTo>
                  <a:lnTo>
                    <a:pt x="2580535" y="28254"/>
                  </a:lnTo>
                  <a:lnTo>
                    <a:pt x="2617494" y="44160"/>
                  </a:lnTo>
                  <a:lnTo>
                    <a:pt x="2658762" y="67856"/>
                  </a:lnTo>
                  <a:lnTo>
                    <a:pt x="2697051" y="96064"/>
                  </a:lnTo>
                  <a:lnTo>
                    <a:pt x="2726689" y="122906"/>
                  </a:lnTo>
                  <a:lnTo>
                    <a:pt x="2756658" y="157274"/>
                  </a:lnTo>
                  <a:lnTo>
                    <a:pt x="2783473" y="194954"/>
                  </a:lnTo>
                  <a:lnTo>
                    <a:pt x="2804070" y="229455"/>
                  </a:lnTo>
                  <a:lnTo>
                    <a:pt x="2820895" y="267179"/>
                  </a:lnTo>
                  <a:lnTo>
                    <a:pt x="2834060" y="307044"/>
                  </a:lnTo>
                  <a:lnTo>
                    <a:pt x="2844737" y="358233"/>
                  </a:lnTo>
                  <a:lnTo>
                    <a:pt x="2848946" y="400416"/>
                  </a:lnTo>
                  <a:lnTo>
                    <a:pt x="2849475" y="422401"/>
                  </a:lnTo>
                  <a:lnTo>
                    <a:pt x="2849475" y="1318062"/>
                  </a:lnTo>
                  <a:lnTo>
                    <a:pt x="2849393" y="5344299"/>
                  </a:lnTo>
                  <a:lnTo>
                    <a:pt x="2846633" y="5392113"/>
                  </a:lnTo>
                  <a:lnTo>
                    <a:pt x="2838320" y="5439680"/>
                  </a:lnTo>
                  <a:lnTo>
                    <a:pt x="2824853" y="5485270"/>
                  </a:lnTo>
                  <a:lnTo>
                    <a:pt x="2806550" y="5528566"/>
                  </a:lnTo>
                  <a:lnTo>
                    <a:pt x="2783730" y="5569248"/>
                  </a:lnTo>
                  <a:lnTo>
                    <a:pt x="2756710" y="5606998"/>
                  </a:lnTo>
                  <a:lnTo>
                    <a:pt x="2725807" y="5641499"/>
                  </a:lnTo>
                  <a:lnTo>
                    <a:pt x="2691340" y="5672432"/>
                  </a:lnTo>
                  <a:lnTo>
                    <a:pt x="2653626" y="5699479"/>
                  </a:lnTo>
                  <a:lnTo>
                    <a:pt x="2612984" y="5722322"/>
                  </a:lnTo>
                  <a:lnTo>
                    <a:pt x="2574916" y="5738447"/>
                  </a:lnTo>
                  <a:close/>
                </a:path>
                <a:path w="2849880" h="5765800">
                  <a:moveTo>
                    <a:pt x="2849475" y="1318062"/>
                  </a:moveTo>
                  <a:close/>
                </a:path>
              </a:pathLst>
            </a:custGeom>
            <a:solidFill>
              <a:srgbClr val="54545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94392" y="2876845"/>
              <a:ext cx="4309738" cy="5816246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856458" y="2838840"/>
              <a:ext cx="4392295" cy="5898515"/>
            </a:xfrm>
            <a:custGeom>
              <a:avLst/>
              <a:gdLst/>
              <a:ahLst/>
              <a:cxnLst/>
              <a:rect l="l" t="t" r="r" b="b"/>
              <a:pathLst>
                <a:path w="4392295" h="5898515">
                  <a:moveTo>
                    <a:pt x="3922669" y="5898336"/>
                  </a:moveTo>
                  <a:lnTo>
                    <a:pt x="469005" y="5898336"/>
                  </a:lnTo>
                  <a:lnTo>
                    <a:pt x="420971" y="5895898"/>
                  </a:lnTo>
                  <a:lnTo>
                    <a:pt x="374537" y="5888810"/>
                  </a:lnTo>
                  <a:lnTo>
                    <a:pt x="329602" y="5877256"/>
                  </a:lnTo>
                  <a:lnTo>
                    <a:pt x="286519" y="5861491"/>
                  </a:lnTo>
                  <a:lnTo>
                    <a:pt x="245524" y="5841749"/>
                  </a:lnTo>
                  <a:lnTo>
                    <a:pt x="206853" y="5818268"/>
                  </a:lnTo>
                  <a:lnTo>
                    <a:pt x="170743" y="5791284"/>
                  </a:lnTo>
                  <a:lnTo>
                    <a:pt x="137430" y="5761033"/>
                  </a:lnTo>
                  <a:lnTo>
                    <a:pt x="107151" y="5727751"/>
                  </a:lnTo>
                  <a:lnTo>
                    <a:pt x="80141" y="5691674"/>
                  </a:lnTo>
                  <a:lnTo>
                    <a:pt x="56639" y="5653039"/>
                  </a:lnTo>
                  <a:lnTo>
                    <a:pt x="36879" y="5612082"/>
                  </a:lnTo>
                  <a:lnTo>
                    <a:pt x="21099" y="5569039"/>
                  </a:lnTo>
                  <a:lnTo>
                    <a:pt x="9535" y="5524146"/>
                  </a:lnTo>
                  <a:lnTo>
                    <a:pt x="2423" y="5477639"/>
                  </a:lnTo>
                  <a:lnTo>
                    <a:pt x="0" y="5429756"/>
                  </a:lnTo>
                  <a:lnTo>
                    <a:pt x="76" y="468580"/>
                  </a:lnTo>
                  <a:lnTo>
                    <a:pt x="2423" y="421950"/>
                  </a:lnTo>
                  <a:lnTo>
                    <a:pt x="9535" y="375210"/>
                  </a:lnTo>
                  <a:lnTo>
                    <a:pt x="21099" y="330113"/>
                  </a:lnTo>
                  <a:lnTo>
                    <a:pt x="36879" y="286896"/>
                  </a:lnTo>
                  <a:lnTo>
                    <a:pt x="56639" y="245791"/>
                  </a:lnTo>
                  <a:lnTo>
                    <a:pt x="80141" y="207033"/>
                  </a:lnTo>
                  <a:lnTo>
                    <a:pt x="107151" y="170856"/>
                  </a:lnTo>
                  <a:lnTo>
                    <a:pt x="137430" y="137493"/>
                  </a:lnTo>
                  <a:lnTo>
                    <a:pt x="170743" y="107179"/>
                  </a:lnTo>
                  <a:lnTo>
                    <a:pt x="206853" y="80148"/>
                  </a:lnTo>
                  <a:lnTo>
                    <a:pt x="245620" y="56586"/>
                  </a:lnTo>
                  <a:lnTo>
                    <a:pt x="286584" y="36845"/>
                  </a:lnTo>
                  <a:lnTo>
                    <a:pt x="329641" y="21079"/>
                  </a:lnTo>
                  <a:lnTo>
                    <a:pt x="374556" y="9526"/>
                  </a:lnTo>
                  <a:lnTo>
                    <a:pt x="421094" y="2420"/>
                  </a:lnTo>
                  <a:lnTo>
                    <a:pt x="469014" y="0"/>
                  </a:lnTo>
                  <a:lnTo>
                    <a:pt x="3922669" y="0"/>
                  </a:lnTo>
                  <a:lnTo>
                    <a:pt x="3970599" y="2421"/>
                  </a:lnTo>
                  <a:lnTo>
                    <a:pt x="4017158" y="9529"/>
                  </a:lnTo>
                  <a:lnTo>
                    <a:pt x="4062108" y="21090"/>
                  </a:lnTo>
                  <a:lnTo>
                    <a:pt x="4105213" y="36869"/>
                  </a:lnTo>
                  <a:lnTo>
                    <a:pt x="4146235" y="56633"/>
                  </a:lnTo>
                  <a:lnTo>
                    <a:pt x="4178243" y="76068"/>
                  </a:lnTo>
                  <a:lnTo>
                    <a:pt x="469014" y="76068"/>
                  </a:lnTo>
                  <a:lnTo>
                    <a:pt x="419879" y="79138"/>
                  </a:lnTo>
                  <a:lnTo>
                    <a:pt x="372524" y="88100"/>
                  </a:lnTo>
                  <a:lnTo>
                    <a:pt x="327323" y="102580"/>
                  </a:lnTo>
                  <a:lnTo>
                    <a:pt x="284651" y="122203"/>
                  </a:lnTo>
                  <a:lnTo>
                    <a:pt x="244881" y="146596"/>
                  </a:lnTo>
                  <a:lnTo>
                    <a:pt x="208389" y="175385"/>
                  </a:lnTo>
                  <a:lnTo>
                    <a:pt x="175548" y="208196"/>
                  </a:lnTo>
                  <a:lnTo>
                    <a:pt x="146732" y="244655"/>
                  </a:lnTo>
                  <a:lnTo>
                    <a:pt x="122316" y="284388"/>
                  </a:lnTo>
                  <a:lnTo>
                    <a:pt x="102675" y="327021"/>
                  </a:lnTo>
                  <a:lnTo>
                    <a:pt x="88182" y="372180"/>
                  </a:lnTo>
                  <a:lnTo>
                    <a:pt x="79212" y="419491"/>
                  </a:lnTo>
                  <a:lnTo>
                    <a:pt x="76138" y="468580"/>
                  </a:lnTo>
                  <a:lnTo>
                    <a:pt x="76233" y="5429756"/>
                  </a:lnTo>
                  <a:lnTo>
                    <a:pt x="79215" y="5477639"/>
                  </a:lnTo>
                  <a:lnTo>
                    <a:pt x="88182" y="5525137"/>
                  </a:lnTo>
                  <a:lnTo>
                    <a:pt x="102675" y="5570417"/>
                  </a:lnTo>
                  <a:lnTo>
                    <a:pt x="122316" y="5613099"/>
                  </a:lnTo>
                  <a:lnTo>
                    <a:pt x="146732" y="5652824"/>
                  </a:lnTo>
                  <a:lnTo>
                    <a:pt x="175548" y="5689229"/>
                  </a:lnTo>
                  <a:lnTo>
                    <a:pt x="208389" y="5721952"/>
                  </a:lnTo>
                  <a:lnTo>
                    <a:pt x="244881" y="5750633"/>
                  </a:lnTo>
                  <a:lnTo>
                    <a:pt x="284651" y="5774910"/>
                  </a:lnTo>
                  <a:lnTo>
                    <a:pt x="327323" y="5794421"/>
                  </a:lnTo>
                  <a:lnTo>
                    <a:pt x="372524" y="5808805"/>
                  </a:lnTo>
                  <a:lnTo>
                    <a:pt x="419879" y="5817701"/>
                  </a:lnTo>
                  <a:lnTo>
                    <a:pt x="469014" y="5820746"/>
                  </a:lnTo>
                  <a:lnTo>
                    <a:pt x="4180372" y="5820746"/>
                  </a:lnTo>
                  <a:lnTo>
                    <a:pt x="4146466" y="5841396"/>
                  </a:lnTo>
                  <a:lnTo>
                    <a:pt x="4105378" y="5861252"/>
                  </a:lnTo>
                  <a:lnTo>
                    <a:pt x="4062211" y="5877115"/>
                  </a:lnTo>
                  <a:lnTo>
                    <a:pt x="4017209" y="5888744"/>
                  </a:lnTo>
                  <a:lnTo>
                    <a:pt x="3970614" y="5895898"/>
                  </a:lnTo>
                  <a:lnTo>
                    <a:pt x="3922669" y="5898336"/>
                  </a:lnTo>
                  <a:close/>
                </a:path>
                <a:path w="4392295" h="5898515">
                  <a:moveTo>
                    <a:pt x="4180372" y="5820746"/>
                  </a:moveTo>
                  <a:lnTo>
                    <a:pt x="3922669" y="5820746"/>
                  </a:lnTo>
                  <a:lnTo>
                    <a:pt x="3972103" y="5817676"/>
                  </a:lnTo>
                  <a:lnTo>
                    <a:pt x="4019662" y="5808714"/>
                  </a:lnTo>
                  <a:lnTo>
                    <a:pt x="4064983" y="5794234"/>
                  </a:lnTo>
                  <a:lnTo>
                    <a:pt x="4107706" y="5774611"/>
                  </a:lnTo>
                  <a:lnTo>
                    <a:pt x="4147467" y="5750217"/>
                  </a:lnTo>
                  <a:lnTo>
                    <a:pt x="4183905" y="5721429"/>
                  </a:lnTo>
                  <a:lnTo>
                    <a:pt x="4216659" y="5688618"/>
                  </a:lnTo>
                  <a:lnTo>
                    <a:pt x="4245367" y="5652159"/>
                  </a:lnTo>
                  <a:lnTo>
                    <a:pt x="4269666" y="5612426"/>
                  </a:lnTo>
                  <a:lnTo>
                    <a:pt x="4289195" y="5569793"/>
                  </a:lnTo>
                  <a:lnTo>
                    <a:pt x="4303592" y="5524634"/>
                  </a:lnTo>
                  <a:lnTo>
                    <a:pt x="4312496" y="5477323"/>
                  </a:lnTo>
                  <a:lnTo>
                    <a:pt x="4315450" y="5429756"/>
                  </a:lnTo>
                  <a:lnTo>
                    <a:pt x="4315544" y="468580"/>
                  </a:lnTo>
                  <a:lnTo>
                    <a:pt x="4312471" y="419191"/>
                  </a:lnTo>
                  <a:lnTo>
                    <a:pt x="4303501" y="371677"/>
                  </a:lnTo>
                  <a:lnTo>
                    <a:pt x="4289008" y="326397"/>
                  </a:lnTo>
                  <a:lnTo>
                    <a:pt x="4269366" y="283714"/>
                  </a:lnTo>
                  <a:lnTo>
                    <a:pt x="4244951" y="243990"/>
                  </a:lnTo>
                  <a:lnTo>
                    <a:pt x="4216135" y="207585"/>
                  </a:lnTo>
                  <a:lnTo>
                    <a:pt x="4183294" y="174862"/>
                  </a:lnTo>
                  <a:lnTo>
                    <a:pt x="4146801" y="146181"/>
                  </a:lnTo>
                  <a:lnTo>
                    <a:pt x="4107032" y="121904"/>
                  </a:lnTo>
                  <a:lnTo>
                    <a:pt x="4064359" y="102393"/>
                  </a:lnTo>
                  <a:lnTo>
                    <a:pt x="4019159" y="88009"/>
                  </a:lnTo>
                  <a:lnTo>
                    <a:pt x="3971804" y="79113"/>
                  </a:lnTo>
                  <a:lnTo>
                    <a:pt x="3922669" y="76068"/>
                  </a:lnTo>
                  <a:lnTo>
                    <a:pt x="4178243" y="76068"/>
                  </a:lnTo>
                  <a:lnTo>
                    <a:pt x="4220940" y="107052"/>
                  </a:lnTo>
                  <a:lnTo>
                    <a:pt x="4254253" y="137303"/>
                  </a:lnTo>
                  <a:lnTo>
                    <a:pt x="4284532" y="170585"/>
                  </a:lnTo>
                  <a:lnTo>
                    <a:pt x="4311541" y="206662"/>
                  </a:lnTo>
                  <a:lnTo>
                    <a:pt x="4335044" y="245297"/>
                  </a:lnTo>
                  <a:lnTo>
                    <a:pt x="4354804" y="286254"/>
                  </a:lnTo>
                  <a:lnTo>
                    <a:pt x="4370584" y="329297"/>
                  </a:lnTo>
                  <a:lnTo>
                    <a:pt x="4382148" y="374190"/>
                  </a:lnTo>
                  <a:lnTo>
                    <a:pt x="4389260" y="420697"/>
                  </a:lnTo>
                  <a:lnTo>
                    <a:pt x="4391683" y="468580"/>
                  </a:lnTo>
                  <a:lnTo>
                    <a:pt x="4391614" y="5429756"/>
                  </a:lnTo>
                  <a:lnTo>
                    <a:pt x="4389511" y="5476134"/>
                  </a:lnTo>
                  <a:lnTo>
                    <a:pt x="4382585" y="5522689"/>
                  </a:lnTo>
                  <a:lnTo>
                    <a:pt x="4371149" y="5567657"/>
                  </a:lnTo>
                  <a:lnTo>
                    <a:pt x="4355446" y="5610798"/>
                  </a:lnTo>
                  <a:lnTo>
                    <a:pt x="4335719" y="5651870"/>
                  </a:lnTo>
                  <a:lnTo>
                    <a:pt x="4312211" y="5690634"/>
                  </a:lnTo>
                  <a:lnTo>
                    <a:pt x="4285165" y="5726848"/>
                  </a:lnTo>
                  <a:lnTo>
                    <a:pt x="4254824" y="5760272"/>
                  </a:lnTo>
                  <a:lnTo>
                    <a:pt x="4221432" y="5790665"/>
                  </a:lnTo>
                  <a:lnTo>
                    <a:pt x="4185231" y="5817787"/>
                  </a:lnTo>
                  <a:lnTo>
                    <a:pt x="4180372" y="5820746"/>
                  </a:lnTo>
                  <a:close/>
                </a:path>
              </a:pathLst>
            </a:custGeom>
            <a:solidFill>
              <a:srgbClr val="2E2E2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6" name="object 1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303440" y="8206934"/>
              <a:ext cx="5324474" cy="1047749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7868124" y="615645"/>
            <a:ext cx="590550" cy="121031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7750" spc="160" b="1">
                <a:latin typeface="Trebuchet MS"/>
                <a:cs typeface="Trebuchet MS"/>
              </a:rPr>
              <a:t>L</a:t>
            </a:r>
            <a:endParaRPr sz="77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681815" y="8166973"/>
              <a:ext cx="6924660" cy="137092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4807073" y="2430751"/>
              <a:ext cx="8684260" cy="5828030"/>
            </a:xfrm>
            <a:custGeom>
              <a:avLst/>
              <a:gdLst/>
              <a:ahLst/>
              <a:cxnLst/>
              <a:rect l="l" t="t" r="r" b="b"/>
              <a:pathLst>
                <a:path w="8684260" h="5828030">
                  <a:moveTo>
                    <a:pt x="8684105" y="5827604"/>
                  </a:moveTo>
                  <a:lnTo>
                    <a:pt x="0" y="5827604"/>
                  </a:lnTo>
                  <a:lnTo>
                    <a:pt x="0" y="304465"/>
                  </a:lnTo>
                  <a:lnTo>
                    <a:pt x="3996" y="255206"/>
                  </a:lnTo>
                  <a:lnTo>
                    <a:pt x="15563" y="208432"/>
                  </a:lnTo>
                  <a:lnTo>
                    <a:pt x="34062" y="164777"/>
                  </a:lnTo>
                  <a:lnTo>
                    <a:pt x="58860" y="124878"/>
                  </a:lnTo>
                  <a:lnTo>
                    <a:pt x="89319" y="89372"/>
                  </a:lnTo>
                  <a:lnTo>
                    <a:pt x="124804" y="58895"/>
                  </a:lnTo>
                  <a:lnTo>
                    <a:pt x="164680" y="34083"/>
                  </a:lnTo>
                  <a:lnTo>
                    <a:pt x="208309" y="15572"/>
                  </a:lnTo>
                  <a:lnTo>
                    <a:pt x="255056" y="3999"/>
                  </a:lnTo>
                  <a:lnTo>
                    <a:pt x="304285" y="0"/>
                  </a:lnTo>
                  <a:lnTo>
                    <a:pt x="8378109" y="0"/>
                  </a:lnTo>
                  <a:lnTo>
                    <a:pt x="8427340" y="3999"/>
                  </a:lnTo>
                  <a:lnTo>
                    <a:pt x="8474100" y="15572"/>
                  </a:lnTo>
                  <a:lnTo>
                    <a:pt x="8517761" y="34083"/>
                  </a:lnTo>
                  <a:lnTo>
                    <a:pt x="8557700" y="58895"/>
                  </a:lnTo>
                  <a:lnTo>
                    <a:pt x="8593289" y="89372"/>
                  </a:lnTo>
                  <a:lnTo>
                    <a:pt x="8623904" y="124878"/>
                  </a:lnTo>
                  <a:lnTo>
                    <a:pt x="8648919" y="164777"/>
                  </a:lnTo>
                  <a:lnTo>
                    <a:pt x="8667708" y="208432"/>
                  </a:lnTo>
                  <a:lnTo>
                    <a:pt x="8679645" y="255206"/>
                  </a:lnTo>
                  <a:lnTo>
                    <a:pt x="8684105" y="304465"/>
                  </a:lnTo>
                  <a:lnTo>
                    <a:pt x="8684105" y="343806"/>
                  </a:lnTo>
                  <a:lnTo>
                    <a:pt x="264967" y="343806"/>
                  </a:lnTo>
                  <a:lnTo>
                    <a:pt x="264967" y="5446167"/>
                  </a:lnTo>
                  <a:lnTo>
                    <a:pt x="8684105" y="5446167"/>
                  </a:lnTo>
                  <a:lnTo>
                    <a:pt x="8684105" y="5827604"/>
                  </a:lnTo>
                  <a:close/>
                </a:path>
                <a:path w="8684260" h="5828030">
                  <a:moveTo>
                    <a:pt x="8684105" y="5446167"/>
                  </a:moveTo>
                  <a:lnTo>
                    <a:pt x="8415718" y="5446167"/>
                  </a:lnTo>
                  <a:lnTo>
                    <a:pt x="8415718" y="343806"/>
                  </a:lnTo>
                  <a:lnTo>
                    <a:pt x="8684105" y="343806"/>
                  </a:lnTo>
                  <a:lnTo>
                    <a:pt x="8684105" y="544616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3776262" y="2401672"/>
              <a:ext cx="10744200" cy="6118860"/>
            </a:xfrm>
            <a:custGeom>
              <a:avLst/>
              <a:gdLst/>
              <a:ahLst/>
              <a:cxnLst/>
              <a:rect l="l" t="t" r="r" b="b"/>
              <a:pathLst>
                <a:path w="10744200" h="6118859">
                  <a:moveTo>
                    <a:pt x="10615805" y="6118385"/>
                  </a:moveTo>
                  <a:lnTo>
                    <a:pt x="128210" y="6118385"/>
                  </a:lnTo>
                  <a:lnTo>
                    <a:pt x="78608" y="6108443"/>
                  </a:lnTo>
                  <a:lnTo>
                    <a:pt x="37822" y="6081183"/>
                  </a:lnTo>
                  <a:lnTo>
                    <a:pt x="10176" y="6040452"/>
                  </a:lnTo>
                  <a:lnTo>
                    <a:pt x="0" y="5990099"/>
                  </a:lnTo>
                  <a:lnTo>
                    <a:pt x="0" y="5858392"/>
                  </a:lnTo>
                  <a:lnTo>
                    <a:pt x="1000039" y="5858392"/>
                  </a:lnTo>
                  <a:lnTo>
                    <a:pt x="1000039" y="328412"/>
                  </a:lnTo>
                  <a:lnTo>
                    <a:pt x="1003598" y="279896"/>
                  </a:lnTo>
                  <a:lnTo>
                    <a:pt x="1013931" y="233586"/>
                  </a:lnTo>
                  <a:lnTo>
                    <a:pt x="1030521" y="189990"/>
                  </a:lnTo>
                  <a:lnTo>
                    <a:pt x="1052852" y="149617"/>
                  </a:lnTo>
                  <a:lnTo>
                    <a:pt x="1080407" y="112976"/>
                  </a:lnTo>
                  <a:lnTo>
                    <a:pt x="1112671" y="80576"/>
                  </a:lnTo>
                  <a:lnTo>
                    <a:pt x="1149128" y="52925"/>
                  </a:lnTo>
                  <a:lnTo>
                    <a:pt x="1189260" y="30534"/>
                  </a:lnTo>
                  <a:lnTo>
                    <a:pt x="1232551" y="13910"/>
                  </a:lnTo>
                  <a:lnTo>
                    <a:pt x="1278486" y="3562"/>
                  </a:lnTo>
                  <a:lnTo>
                    <a:pt x="1326548" y="0"/>
                  </a:lnTo>
                  <a:lnTo>
                    <a:pt x="9415758" y="0"/>
                  </a:lnTo>
                  <a:lnTo>
                    <a:pt x="9464245" y="3562"/>
                  </a:lnTo>
                  <a:lnTo>
                    <a:pt x="9510527" y="13910"/>
                  </a:lnTo>
                  <a:lnTo>
                    <a:pt x="9550283" y="29078"/>
                  </a:lnTo>
                  <a:lnTo>
                    <a:pt x="1335095" y="29078"/>
                  </a:lnTo>
                  <a:lnTo>
                    <a:pt x="1285866" y="33077"/>
                  </a:lnTo>
                  <a:lnTo>
                    <a:pt x="1239119" y="44650"/>
                  </a:lnTo>
                  <a:lnTo>
                    <a:pt x="1195490" y="63161"/>
                  </a:lnTo>
                  <a:lnTo>
                    <a:pt x="1155614" y="87973"/>
                  </a:lnTo>
                  <a:lnTo>
                    <a:pt x="1120129" y="118451"/>
                  </a:lnTo>
                  <a:lnTo>
                    <a:pt x="1089670" y="153957"/>
                  </a:lnTo>
                  <a:lnTo>
                    <a:pt x="1064872" y="193855"/>
                  </a:lnTo>
                  <a:lnTo>
                    <a:pt x="1046373" y="237510"/>
                  </a:lnTo>
                  <a:lnTo>
                    <a:pt x="1034806" y="284285"/>
                  </a:lnTo>
                  <a:lnTo>
                    <a:pt x="1030810" y="333543"/>
                  </a:lnTo>
                  <a:lnTo>
                    <a:pt x="1030810" y="5856682"/>
                  </a:lnTo>
                  <a:lnTo>
                    <a:pt x="4660013" y="5856682"/>
                  </a:lnTo>
                  <a:lnTo>
                    <a:pt x="4660013" y="5858393"/>
                  </a:lnTo>
                  <a:lnTo>
                    <a:pt x="4669950" y="5908024"/>
                  </a:lnTo>
                  <a:lnTo>
                    <a:pt x="4697194" y="5948835"/>
                  </a:lnTo>
                  <a:lnTo>
                    <a:pt x="4737901" y="5976496"/>
                  </a:lnTo>
                  <a:lnTo>
                    <a:pt x="4788224" y="5986679"/>
                  </a:lnTo>
                  <a:lnTo>
                    <a:pt x="10744016" y="5986679"/>
                  </a:lnTo>
                  <a:lnTo>
                    <a:pt x="10744016" y="5990099"/>
                  </a:lnTo>
                  <a:lnTo>
                    <a:pt x="10734079" y="6039730"/>
                  </a:lnTo>
                  <a:lnTo>
                    <a:pt x="10706835" y="6080541"/>
                  </a:lnTo>
                  <a:lnTo>
                    <a:pt x="10666128" y="6108203"/>
                  </a:lnTo>
                  <a:lnTo>
                    <a:pt x="10615805" y="6118385"/>
                  </a:lnTo>
                  <a:close/>
                </a:path>
                <a:path w="10744200" h="6118859">
                  <a:moveTo>
                    <a:pt x="10744016" y="5986679"/>
                  </a:moveTo>
                  <a:lnTo>
                    <a:pt x="5955791" y="5986679"/>
                  </a:lnTo>
                  <a:lnTo>
                    <a:pt x="6005393" y="5976737"/>
                  </a:lnTo>
                  <a:lnTo>
                    <a:pt x="6046180" y="5949476"/>
                  </a:lnTo>
                  <a:lnTo>
                    <a:pt x="6073825" y="5908745"/>
                  </a:lnTo>
                  <a:lnTo>
                    <a:pt x="6084002" y="5858393"/>
                  </a:lnTo>
                  <a:lnTo>
                    <a:pt x="6084002" y="5856682"/>
                  </a:lnTo>
                  <a:lnTo>
                    <a:pt x="9713205" y="5856682"/>
                  </a:lnTo>
                  <a:lnTo>
                    <a:pt x="9713205" y="333543"/>
                  </a:lnTo>
                  <a:lnTo>
                    <a:pt x="9709208" y="284285"/>
                  </a:lnTo>
                  <a:lnTo>
                    <a:pt x="9697642" y="237510"/>
                  </a:lnTo>
                  <a:lnTo>
                    <a:pt x="9679142" y="193855"/>
                  </a:lnTo>
                  <a:lnTo>
                    <a:pt x="9654344" y="153957"/>
                  </a:lnTo>
                  <a:lnTo>
                    <a:pt x="9623885" y="118451"/>
                  </a:lnTo>
                  <a:lnTo>
                    <a:pt x="9588400" y="87973"/>
                  </a:lnTo>
                  <a:lnTo>
                    <a:pt x="9548525" y="63161"/>
                  </a:lnTo>
                  <a:lnTo>
                    <a:pt x="9504896" y="44650"/>
                  </a:lnTo>
                  <a:lnTo>
                    <a:pt x="9458149" y="33077"/>
                  </a:lnTo>
                  <a:lnTo>
                    <a:pt x="9408919" y="29078"/>
                  </a:lnTo>
                  <a:lnTo>
                    <a:pt x="9550283" y="29078"/>
                  </a:lnTo>
                  <a:lnTo>
                    <a:pt x="9594447" y="52925"/>
                  </a:lnTo>
                  <a:lnTo>
                    <a:pt x="9631066" y="80576"/>
                  </a:lnTo>
                  <a:lnTo>
                    <a:pt x="9663447" y="112976"/>
                  </a:lnTo>
                  <a:lnTo>
                    <a:pt x="9691081" y="149617"/>
                  </a:lnTo>
                  <a:lnTo>
                    <a:pt x="9713460" y="189990"/>
                  </a:lnTo>
                  <a:lnTo>
                    <a:pt x="9730074" y="233586"/>
                  </a:lnTo>
                  <a:lnTo>
                    <a:pt x="9740416" y="279896"/>
                  </a:lnTo>
                  <a:lnTo>
                    <a:pt x="9743976" y="328412"/>
                  </a:lnTo>
                  <a:lnTo>
                    <a:pt x="9743976" y="5858392"/>
                  </a:lnTo>
                  <a:lnTo>
                    <a:pt x="10744016" y="5858392"/>
                  </a:lnTo>
                  <a:lnTo>
                    <a:pt x="10744016" y="5986679"/>
                  </a:lnTo>
                  <a:close/>
                </a:path>
              </a:pathLst>
            </a:custGeom>
            <a:solidFill>
              <a:srgbClr val="95959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3996778" y="8260067"/>
              <a:ext cx="10303510" cy="307975"/>
            </a:xfrm>
            <a:custGeom>
              <a:avLst/>
              <a:gdLst/>
              <a:ahLst/>
              <a:cxnLst/>
              <a:rect l="l" t="t" r="r" b="b"/>
              <a:pathLst>
                <a:path w="10303510" h="307975">
                  <a:moveTo>
                    <a:pt x="5863475" y="0"/>
                  </a:moveTo>
                  <a:lnTo>
                    <a:pt x="4437786" y="0"/>
                  </a:lnTo>
                  <a:lnTo>
                    <a:pt x="4437786" y="1714"/>
                  </a:lnTo>
                  <a:lnTo>
                    <a:pt x="4447984" y="51346"/>
                  </a:lnTo>
                  <a:lnTo>
                    <a:pt x="4475823" y="92151"/>
                  </a:lnTo>
                  <a:lnTo>
                    <a:pt x="4517110" y="119824"/>
                  </a:lnTo>
                  <a:lnTo>
                    <a:pt x="4567707" y="129997"/>
                  </a:lnTo>
                  <a:lnTo>
                    <a:pt x="5735269" y="129997"/>
                  </a:lnTo>
                  <a:lnTo>
                    <a:pt x="5785586" y="119824"/>
                  </a:lnTo>
                  <a:lnTo>
                    <a:pt x="5826303" y="92151"/>
                  </a:lnTo>
                  <a:lnTo>
                    <a:pt x="5853544" y="51346"/>
                  </a:lnTo>
                  <a:lnTo>
                    <a:pt x="5863475" y="1714"/>
                  </a:lnTo>
                  <a:lnTo>
                    <a:pt x="5863475" y="0"/>
                  </a:lnTo>
                  <a:close/>
                </a:path>
                <a:path w="10303510" h="307975">
                  <a:moveTo>
                    <a:pt x="10302977" y="259994"/>
                  </a:moveTo>
                  <a:lnTo>
                    <a:pt x="0" y="259994"/>
                  </a:lnTo>
                  <a:lnTo>
                    <a:pt x="3873" y="279031"/>
                  </a:lnTo>
                  <a:lnTo>
                    <a:pt x="14312" y="294208"/>
                  </a:lnTo>
                  <a:lnTo>
                    <a:pt x="29565" y="304253"/>
                  </a:lnTo>
                  <a:lnTo>
                    <a:pt x="47866" y="307886"/>
                  </a:lnTo>
                  <a:lnTo>
                    <a:pt x="10255110" y="307886"/>
                  </a:lnTo>
                  <a:lnTo>
                    <a:pt x="10274122" y="304012"/>
                  </a:lnTo>
                  <a:lnTo>
                    <a:pt x="10289299" y="293560"/>
                  </a:lnTo>
                  <a:lnTo>
                    <a:pt x="10299344" y="278307"/>
                  </a:lnTo>
                  <a:lnTo>
                    <a:pt x="10302977" y="259994"/>
                  </a:lnTo>
                  <a:close/>
                </a:path>
              </a:pathLst>
            </a:custGeom>
            <a:solidFill>
              <a:srgbClr val="72707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71010" y="2774041"/>
              <a:ext cx="8144270" cy="5090169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3502211" y="3241728"/>
              <a:ext cx="2793365" cy="5709285"/>
            </a:xfrm>
            <a:custGeom>
              <a:avLst/>
              <a:gdLst/>
              <a:ahLst/>
              <a:cxnLst/>
              <a:rect l="l" t="t" r="r" b="b"/>
              <a:pathLst>
                <a:path w="2793365" h="5709284">
                  <a:moveTo>
                    <a:pt x="2399261" y="5708780"/>
                  </a:moveTo>
                  <a:lnTo>
                    <a:pt x="393761" y="5708780"/>
                  </a:lnTo>
                  <a:lnTo>
                    <a:pt x="344392" y="5705707"/>
                  </a:lnTo>
                  <a:lnTo>
                    <a:pt x="296847" y="5696734"/>
                  </a:lnTo>
                  <a:lnTo>
                    <a:pt x="251495" y="5682234"/>
                  </a:lnTo>
                  <a:lnTo>
                    <a:pt x="208706" y="5662575"/>
                  </a:lnTo>
                  <a:lnTo>
                    <a:pt x="168850" y="5638128"/>
                  </a:lnTo>
                  <a:lnTo>
                    <a:pt x="132298" y="5609263"/>
                  </a:lnTo>
                  <a:lnTo>
                    <a:pt x="99418" y="5576352"/>
                  </a:lnTo>
                  <a:lnTo>
                    <a:pt x="70582" y="5539763"/>
                  </a:lnTo>
                  <a:lnTo>
                    <a:pt x="46159" y="5499868"/>
                  </a:lnTo>
                  <a:lnTo>
                    <a:pt x="26519" y="5457037"/>
                  </a:lnTo>
                  <a:lnTo>
                    <a:pt x="12033" y="5411641"/>
                  </a:lnTo>
                  <a:lnTo>
                    <a:pt x="3069" y="5364049"/>
                  </a:lnTo>
                  <a:lnTo>
                    <a:pt x="0" y="5314632"/>
                  </a:lnTo>
                  <a:lnTo>
                    <a:pt x="0" y="394147"/>
                  </a:lnTo>
                  <a:lnTo>
                    <a:pt x="3069" y="344730"/>
                  </a:lnTo>
                  <a:lnTo>
                    <a:pt x="12033" y="297138"/>
                  </a:lnTo>
                  <a:lnTo>
                    <a:pt x="26519" y="251742"/>
                  </a:lnTo>
                  <a:lnTo>
                    <a:pt x="46159" y="208911"/>
                  </a:lnTo>
                  <a:lnTo>
                    <a:pt x="70582" y="169016"/>
                  </a:lnTo>
                  <a:lnTo>
                    <a:pt x="99418" y="132427"/>
                  </a:lnTo>
                  <a:lnTo>
                    <a:pt x="132298" y="99516"/>
                  </a:lnTo>
                  <a:lnTo>
                    <a:pt x="168850" y="70651"/>
                  </a:lnTo>
                  <a:lnTo>
                    <a:pt x="208706" y="46204"/>
                  </a:lnTo>
                  <a:lnTo>
                    <a:pt x="251495" y="26545"/>
                  </a:lnTo>
                  <a:lnTo>
                    <a:pt x="296848" y="12044"/>
                  </a:lnTo>
                  <a:lnTo>
                    <a:pt x="344394" y="3072"/>
                  </a:lnTo>
                  <a:lnTo>
                    <a:pt x="393761" y="0"/>
                  </a:lnTo>
                  <a:lnTo>
                    <a:pt x="2399262" y="0"/>
                  </a:lnTo>
                  <a:lnTo>
                    <a:pt x="2448629" y="3072"/>
                  </a:lnTo>
                  <a:lnTo>
                    <a:pt x="2496174" y="12045"/>
                  </a:lnTo>
                  <a:lnTo>
                    <a:pt x="2541526" y="26545"/>
                  </a:lnTo>
                  <a:lnTo>
                    <a:pt x="2584315" y="46204"/>
                  </a:lnTo>
                  <a:lnTo>
                    <a:pt x="2624171" y="70651"/>
                  </a:lnTo>
                  <a:lnTo>
                    <a:pt x="2660723" y="99516"/>
                  </a:lnTo>
                  <a:lnTo>
                    <a:pt x="2693603" y="132428"/>
                  </a:lnTo>
                  <a:lnTo>
                    <a:pt x="2703913" y="145509"/>
                  </a:lnTo>
                  <a:lnTo>
                    <a:pt x="379647" y="145509"/>
                  </a:lnTo>
                  <a:lnTo>
                    <a:pt x="332767" y="150252"/>
                  </a:lnTo>
                  <a:lnTo>
                    <a:pt x="289080" y="163853"/>
                  </a:lnTo>
                  <a:lnTo>
                    <a:pt x="249526" y="185366"/>
                  </a:lnTo>
                  <a:lnTo>
                    <a:pt x="215051" y="213849"/>
                  </a:lnTo>
                  <a:lnTo>
                    <a:pt x="186596" y="248359"/>
                  </a:lnTo>
                  <a:lnTo>
                    <a:pt x="165103" y="287951"/>
                  </a:lnTo>
                  <a:lnTo>
                    <a:pt x="151516" y="331681"/>
                  </a:lnTo>
                  <a:lnTo>
                    <a:pt x="146778" y="378607"/>
                  </a:lnTo>
                  <a:lnTo>
                    <a:pt x="146778" y="5337236"/>
                  </a:lnTo>
                  <a:lnTo>
                    <a:pt x="151516" y="5384162"/>
                  </a:lnTo>
                  <a:lnTo>
                    <a:pt x="165103" y="5427893"/>
                  </a:lnTo>
                  <a:lnTo>
                    <a:pt x="186596" y="5467485"/>
                  </a:lnTo>
                  <a:lnTo>
                    <a:pt x="215051" y="5501994"/>
                  </a:lnTo>
                  <a:lnTo>
                    <a:pt x="249526" y="5530477"/>
                  </a:lnTo>
                  <a:lnTo>
                    <a:pt x="289080" y="5551991"/>
                  </a:lnTo>
                  <a:lnTo>
                    <a:pt x="332767" y="5565591"/>
                  </a:lnTo>
                  <a:lnTo>
                    <a:pt x="379647" y="5570334"/>
                  </a:lnTo>
                  <a:lnTo>
                    <a:pt x="2698345" y="5570334"/>
                  </a:lnTo>
                  <a:lnTo>
                    <a:pt x="2693603" y="5576352"/>
                  </a:lnTo>
                  <a:lnTo>
                    <a:pt x="2660723" y="5609263"/>
                  </a:lnTo>
                  <a:lnTo>
                    <a:pt x="2624171" y="5638128"/>
                  </a:lnTo>
                  <a:lnTo>
                    <a:pt x="2584315" y="5662575"/>
                  </a:lnTo>
                  <a:lnTo>
                    <a:pt x="2541526" y="5682234"/>
                  </a:lnTo>
                  <a:lnTo>
                    <a:pt x="2496174" y="5696734"/>
                  </a:lnTo>
                  <a:lnTo>
                    <a:pt x="2448629" y="5705707"/>
                  </a:lnTo>
                  <a:lnTo>
                    <a:pt x="2399261" y="5708780"/>
                  </a:lnTo>
                  <a:close/>
                </a:path>
                <a:path w="2793365" h="5709284">
                  <a:moveTo>
                    <a:pt x="1981507" y="340464"/>
                  </a:moveTo>
                  <a:lnTo>
                    <a:pt x="814337" y="340464"/>
                  </a:lnTo>
                  <a:lnTo>
                    <a:pt x="763463" y="330067"/>
                  </a:lnTo>
                  <a:lnTo>
                    <a:pt x="721718" y="301791"/>
                  </a:lnTo>
                  <a:lnTo>
                    <a:pt x="693470" y="260005"/>
                  </a:lnTo>
                  <a:lnTo>
                    <a:pt x="683083" y="209082"/>
                  </a:lnTo>
                  <a:lnTo>
                    <a:pt x="683083" y="145509"/>
                  </a:lnTo>
                  <a:lnTo>
                    <a:pt x="2112760" y="145509"/>
                  </a:lnTo>
                  <a:lnTo>
                    <a:pt x="2112760" y="180827"/>
                  </a:lnTo>
                  <a:lnTo>
                    <a:pt x="1731701" y="180827"/>
                  </a:lnTo>
                  <a:lnTo>
                    <a:pt x="1718448" y="183564"/>
                  </a:lnTo>
                  <a:lnTo>
                    <a:pt x="1707179" y="191069"/>
                  </a:lnTo>
                  <a:lnTo>
                    <a:pt x="1706440" y="192129"/>
                  </a:lnTo>
                  <a:lnTo>
                    <a:pt x="1210921" y="192129"/>
                  </a:lnTo>
                  <a:lnTo>
                    <a:pt x="1201813" y="193895"/>
                  </a:lnTo>
                  <a:lnTo>
                    <a:pt x="1194161" y="198839"/>
                  </a:lnTo>
                  <a:lnTo>
                    <a:pt x="1188891" y="206432"/>
                  </a:lnTo>
                  <a:lnTo>
                    <a:pt x="1186928" y="216145"/>
                  </a:lnTo>
                  <a:lnTo>
                    <a:pt x="1188891" y="225857"/>
                  </a:lnTo>
                  <a:lnTo>
                    <a:pt x="1194161" y="233451"/>
                  </a:lnTo>
                  <a:lnTo>
                    <a:pt x="1201813" y="238395"/>
                  </a:lnTo>
                  <a:lnTo>
                    <a:pt x="1210921" y="240161"/>
                  </a:lnTo>
                  <a:lnTo>
                    <a:pt x="1705942" y="240161"/>
                  </a:lnTo>
                  <a:lnTo>
                    <a:pt x="1706650" y="241221"/>
                  </a:lnTo>
                  <a:lnTo>
                    <a:pt x="1717853" y="248726"/>
                  </a:lnTo>
                  <a:lnTo>
                    <a:pt x="1731701" y="251463"/>
                  </a:lnTo>
                  <a:lnTo>
                    <a:pt x="2104116" y="251463"/>
                  </a:lnTo>
                  <a:lnTo>
                    <a:pt x="2102374" y="260005"/>
                  </a:lnTo>
                  <a:lnTo>
                    <a:pt x="2074125" y="301791"/>
                  </a:lnTo>
                  <a:lnTo>
                    <a:pt x="2032381" y="330067"/>
                  </a:lnTo>
                  <a:lnTo>
                    <a:pt x="1981507" y="340464"/>
                  </a:lnTo>
                  <a:close/>
                </a:path>
                <a:path w="2793365" h="5709284">
                  <a:moveTo>
                    <a:pt x="2698345" y="5570334"/>
                  </a:moveTo>
                  <a:lnTo>
                    <a:pt x="2416196" y="5570334"/>
                  </a:lnTo>
                  <a:lnTo>
                    <a:pt x="2463076" y="5565591"/>
                  </a:lnTo>
                  <a:lnTo>
                    <a:pt x="2506764" y="5551991"/>
                  </a:lnTo>
                  <a:lnTo>
                    <a:pt x="2546317" y="5530477"/>
                  </a:lnTo>
                  <a:lnTo>
                    <a:pt x="2580793" y="5501994"/>
                  </a:lnTo>
                  <a:lnTo>
                    <a:pt x="2609248" y="5467485"/>
                  </a:lnTo>
                  <a:lnTo>
                    <a:pt x="2630741" y="5427893"/>
                  </a:lnTo>
                  <a:lnTo>
                    <a:pt x="2644327" y="5384162"/>
                  </a:lnTo>
                  <a:lnTo>
                    <a:pt x="2649066" y="5337236"/>
                  </a:lnTo>
                  <a:lnTo>
                    <a:pt x="2647654" y="5337236"/>
                  </a:lnTo>
                  <a:lnTo>
                    <a:pt x="2647654" y="378607"/>
                  </a:lnTo>
                  <a:lnTo>
                    <a:pt x="2642916" y="331681"/>
                  </a:lnTo>
                  <a:lnTo>
                    <a:pt x="2629329" y="287951"/>
                  </a:lnTo>
                  <a:lnTo>
                    <a:pt x="2607837" y="248359"/>
                  </a:lnTo>
                  <a:lnTo>
                    <a:pt x="2579381" y="213849"/>
                  </a:lnTo>
                  <a:lnTo>
                    <a:pt x="2544906" y="185366"/>
                  </a:lnTo>
                  <a:lnTo>
                    <a:pt x="2505353" y="163853"/>
                  </a:lnTo>
                  <a:lnTo>
                    <a:pt x="2461665" y="150252"/>
                  </a:lnTo>
                  <a:lnTo>
                    <a:pt x="2414785" y="145509"/>
                  </a:lnTo>
                  <a:lnTo>
                    <a:pt x="2703913" y="145509"/>
                  </a:lnTo>
                  <a:lnTo>
                    <a:pt x="2746862" y="208911"/>
                  </a:lnTo>
                  <a:lnTo>
                    <a:pt x="2766502" y="251742"/>
                  </a:lnTo>
                  <a:lnTo>
                    <a:pt x="2780988" y="297138"/>
                  </a:lnTo>
                  <a:lnTo>
                    <a:pt x="2789951" y="344730"/>
                  </a:lnTo>
                  <a:lnTo>
                    <a:pt x="2793021" y="394147"/>
                  </a:lnTo>
                  <a:lnTo>
                    <a:pt x="2793021" y="5314632"/>
                  </a:lnTo>
                  <a:lnTo>
                    <a:pt x="2789951" y="5364049"/>
                  </a:lnTo>
                  <a:lnTo>
                    <a:pt x="2780988" y="5411641"/>
                  </a:lnTo>
                  <a:lnTo>
                    <a:pt x="2766502" y="5457037"/>
                  </a:lnTo>
                  <a:lnTo>
                    <a:pt x="2746862" y="5499868"/>
                  </a:lnTo>
                  <a:lnTo>
                    <a:pt x="2722439" y="5539763"/>
                  </a:lnTo>
                  <a:lnTo>
                    <a:pt x="2698345" y="5570334"/>
                  </a:lnTo>
                  <a:close/>
                </a:path>
                <a:path w="2793365" h="5709284">
                  <a:moveTo>
                    <a:pt x="2104116" y="251463"/>
                  </a:moveTo>
                  <a:lnTo>
                    <a:pt x="1731701" y="251463"/>
                  </a:lnTo>
                  <a:lnTo>
                    <a:pt x="1745550" y="248726"/>
                  </a:lnTo>
                  <a:lnTo>
                    <a:pt x="1756752" y="241221"/>
                  </a:lnTo>
                  <a:lnTo>
                    <a:pt x="1764250" y="230007"/>
                  </a:lnTo>
                  <a:lnTo>
                    <a:pt x="1766985" y="216145"/>
                  </a:lnTo>
                  <a:lnTo>
                    <a:pt x="1764250" y="202283"/>
                  </a:lnTo>
                  <a:lnTo>
                    <a:pt x="1756752" y="191069"/>
                  </a:lnTo>
                  <a:lnTo>
                    <a:pt x="1745550" y="183564"/>
                  </a:lnTo>
                  <a:lnTo>
                    <a:pt x="1731701" y="180827"/>
                  </a:lnTo>
                  <a:lnTo>
                    <a:pt x="2112760" y="180827"/>
                  </a:lnTo>
                  <a:lnTo>
                    <a:pt x="2112760" y="209082"/>
                  </a:lnTo>
                  <a:lnTo>
                    <a:pt x="2104116" y="251463"/>
                  </a:lnTo>
                  <a:close/>
                </a:path>
                <a:path w="2793365" h="5709284">
                  <a:moveTo>
                    <a:pt x="1705942" y="240161"/>
                  </a:moveTo>
                  <a:lnTo>
                    <a:pt x="1549640" y="240161"/>
                  </a:lnTo>
                  <a:lnTo>
                    <a:pt x="1558747" y="238395"/>
                  </a:lnTo>
                  <a:lnTo>
                    <a:pt x="1566399" y="233451"/>
                  </a:lnTo>
                  <a:lnTo>
                    <a:pt x="1571670" y="225857"/>
                  </a:lnTo>
                  <a:lnTo>
                    <a:pt x="1573632" y="216145"/>
                  </a:lnTo>
                  <a:lnTo>
                    <a:pt x="1571670" y="206432"/>
                  </a:lnTo>
                  <a:lnTo>
                    <a:pt x="1566399" y="198839"/>
                  </a:lnTo>
                  <a:lnTo>
                    <a:pt x="1558747" y="193895"/>
                  </a:lnTo>
                  <a:lnTo>
                    <a:pt x="1549640" y="192129"/>
                  </a:lnTo>
                  <a:lnTo>
                    <a:pt x="1706440" y="192129"/>
                  </a:lnTo>
                  <a:lnTo>
                    <a:pt x="1699351" y="202283"/>
                  </a:lnTo>
                  <a:lnTo>
                    <a:pt x="1696418" y="216145"/>
                  </a:lnTo>
                  <a:lnTo>
                    <a:pt x="1699153" y="230007"/>
                  </a:lnTo>
                  <a:lnTo>
                    <a:pt x="1705942" y="24016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649270" y="3387323"/>
              <a:ext cx="2504557" cy="5427483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4689140" y="3433857"/>
              <a:ext cx="386715" cy="48260"/>
            </a:xfrm>
            <a:custGeom>
              <a:avLst/>
              <a:gdLst/>
              <a:ahLst/>
              <a:cxnLst/>
              <a:rect l="l" t="t" r="r" b="b"/>
              <a:pathLst>
                <a:path w="386715" h="48260">
                  <a:moveTo>
                    <a:pt x="362711" y="48032"/>
                  </a:moveTo>
                  <a:lnTo>
                    <a:pt x="23992" y="48032"/>
                  </a:lnTo>
                  <a:lnTo>
                    <a:pt x="14885" y="46266"/>
                  </a:lnTo>
                  <a:lnTo>
                    <a:pt x="7233" y="41321"/>
                  </a:lnTo>
                  <a:lnTo>
                    <a:pt x="1962" y="33728"/>
                  </a:lnTo>
                  <a:lnTo>
                    <a:pt x="0" y="24016"/>
                  </a:lnTo>
                  <a:lnTo>
                    <a:pt x="1962" y="14303"/>
                  </a:lnTo>
                  <a:lnTo>
                    <a:pt x="7233" y="6710"/>
                  </a:lnTo>
                  <a:lnTo>
                    <a:pt x="14885" y="1765"/>
                  </a:lnTo>
                  <a:lnTo>
                    <a:pt x="23992" y="0"/>
                  </a:lnTo>
                  <a:lnTo>
                    <a:pt x="362711" y="0"/>
                  </a:lnTo>
                  <a:lnTo>
                    <a:pt x="371819" y="1765"/>
                  </a:lnTo>
                  <a:lnTo>
                    <a:pt x="379471" y="6710"/>
                  </a:lnTo>
                  <a:lnTo>
                    <a:pt x="384741" y="14303"/>
                  </a:lnTo>
                  <a:lnTo>
                    <a:pt x="386704" y="24016"/>
                  </a:lnTo>
                  <a:lnTo>
                    <a:pt x="384741" y="33728"/>
                  </a:lnTo>
                  <a:lnTo>
                    <a:pt x="379471" y="41321"/>
                  </a:lnTo>
                  <a:lnTo>
                    <a:pt x="371819" y="46266"/>
                  </a:lnTo>
                  <a:lnTo>
                    <a:pt x="362711" y="48032"/>
                  </a:lnTo>
                  <a:close/>
                </a:path>
              </a:pathLst>
            </a:custGeom>
            <a:solidFill>
              <a:srgbClr val="54545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198605" y="3422552"/>
              <a:ext cx="70615" cy="70642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3442925" y="3976344"/>
              <a:ext cx="2912110" cy="1365250"/>
            </a:xfrm>
            <a:custGeom>
              <a:avLst/>
              <a:gdLst/>
              <a:ahLst/>
              <a:cxnLst/>
              <a:rect l="l" t="t" r="r" b="b"/>
              <a:pathLst>
                <a:path w="2912109" h="1365250">
                  <a:moveTo>
                    <a:pt x="31051" y="935215"/>
                  </a:moveTo>
                  <a:lnTo>
                    <a:pt x="19062" y="937691"/>
                  </a:lnTo>
                  <a:lnTo>
                    <a:pt x="9182" y="944397"/>
                  </a:lnTo>
                  <a:lnTo>
                    <a:pt x="2476" y="954290"/>
                  </a:lnTo>
                  <a:lnTo>
                    <a:pt x="0" y="966292"/>
                  </a:lnTo>
                  <a:lnTo>
                    <a:pt x="0" y="1333601"/>
                  </a:lnTo>
                  <a:lnTo>
                    <a:pt x="2476" y="1345615"/>
                  </a:lnTo>
                  <a:lnTo>
                    <a:pt x="9182" y="1355496"/>
                  </a:lnTo>
                  <a:lnTo>
                    <a:pt x="19062" y="1362214"/>
                  </a:lnTo>
                  <a:lnTo>
                    <a:pt x="31051" y="1364678"/>
                  </a:lnTo>
                  <a:lnTo>
                    <a:pt x="31051" y="935215"/>
                  </a:lnTo>
                  <a:close/>
                </a:path>
                <a:path w="2912109" h="1365250">
                  <a:moveTo>
                    <a:pt x="31051" y="413931"/>
                  </a:moveTo>
                  <a:lnTo>
                    <a:pt x="19062" y="416179"/>
                  </a:lnTo>
                  <a:lnTo>
                    <a:pt x="9182" y="422402"/>
                  </a:lnTo>
                  <a:lnTo>
                    <a:pt x="2476" y="431812"/>
                  </a:lnTo>
                  <a:lnTo>
                    <a:pt x="0" y="443598"/>
                  </a:lnTo>
                  <a:lnTo>
                    <a:pt x="0" y="810895"/>
                  </a:lnTo>
                  <a:lnTo>
                    <a:pt x="2476" y="822909"/>
                  </a:lnTo>
                  <a:lnTo>
                    <a:pt x="9182" y="832802"/>
                  </a:lnTo>
                  <a:lnTo>
                    <a:pt x="19062" y="839508"/>
                  </a:lnTo>
                  <a:lnTo>
                    <a:pt x="31051" y="841984"/>
                  </a:lnTo>
                  <a:lnTo>
                    <a:pt x="31051" y="413931"/>
                  </a:lnTo>
                  <a:close/>
                </a:path>
                <a:path w="2912109" h="1365250">
                  <a:moveTo>
                    <a:pt x="31051" y="0"/>
                  </a:moveTo>
                  <a:lnTo>
                    <a:pt x="19062" y="2247"/>
                  </a:lnTo>
                  <a:lnTo>
                    <a:pt x="9182" y="8483"/>
                  </a:lnTo>
                  <a:lnTo>
                    <a:pt x="2476" y="17881"/>
                  </a:lnTo>
                  <a:lnTo>
                    <a:pt x="0" y="29667"/>
                  </a:lnTo>
                  <a:lnTo>
                    <a:pt x="0" y="206260"/>
                  </a:lnTo>
                  <a:lnTo>
                    <a:pt x="2476" y="218262"/>
                  </a:lnTo>
                  <a:lnTo>
                    <a:pt x="9182" y="228155"/>
                  </a:lnTo>
                  <a:lnTo>
                    <a:pt x="19062" y="234861"/>
                  </a:lnTo>
                  <a:lnTo>
                    <a:pt x="31051" y="237337"/>
                  </a:lnTo>
                  <a:lnTo>
                    <a:pt x="31051" y="0"/>
                  </a:lnTo>
                  <a:close/>
                </a:path>
                <a:path w="2912109" h="1365250">
                  <a:moveTo>
                    <a:pt x="2911576" y="586282"/>
                  </a:moveTo>
                  <a:lnTo>
                    <a:pt x="2909112" y="574268"/>
                  </a:lnTo>
                  <a:lnTo>
                    <a:pt x="2902407" y="564375"/>
                  </a:lnTo>
                  <a:lnTo>
                    <a:pt x="2892526" y="557669"/>
                  </a:lnTo>
                  <a:lnTo>
                    <a:pt x="2880525" y="555193"/>
                  </a:lnTo>
                  <a:lnTo>
                    <a:pt x="2880525" y="1243190"/>
                  </a:lnTo>
                  <a:lnTo>
                    <a:pt x="2892526" y="1240713"/>
                  </a:lnTo>
                  <a:lnTo>
                    <a:pt x="2902407" y="1234008"/>
                  </a:lnTo>
                  <a:lnTo>
                    <a:pt x="2909112" y="1224114"/>
                  </a:lnTo>
                  <a:lnTo>
                    <a:pt x="2911576" y="1212113"/>
                  </a:lnTo>
                  <a:lnTo>
                    <a:pt x="2911576" y="586282"/>
                  </a:lnTo>
                  <a:close/>
                </a:path>
              </a:pathLst>
            </a:custGeom>
            <a:solidFill>
              <a:srgbClr val="2E2E2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13473985" y="3213473"/>
              <a:ext cx="2849880" cy="5765800"/>
            </a:xfrm>
            <a:custGeom>
              <a:avLst/>
              <a:gdLst/>
              <a:ahLst/>
              <a:cxnLst/>
              <a:rect l="l" t="t" r="r" b="b"/>
              <a:pathLst>
                <a:path w="2849880" h="5765800">
                  <a:moveTo>
                    <a:pt x="2427487" y="5765288"/>
                  </a:moveTo>
                  <a:lnTo>
                    <a:pt x="421987" y="5765288"/>
                  </a:lnTo>
                  <a:lnTo>
                    <a:pt x="372809" y="5762444"/>
                  </a:lnTo>
                  <a:lnTo>
                    <a:pt x="325288" y="5754122"/>
                  </a:lnTo>
                  <a:lnTo>
                    <a:pt x="279743" y="5740642"/>
                  </a:lnTo>
                  <a:lnTo>
                    <a:pt x="236490" y="5722322"/>
                  </a:lnTo>
                  <a:lnTo>
                    <a:pt x="195848" y="5699479"/>
                  </a:lnTo>
                  <a:lnTo>
                    <a:pt x="158134" y="5672432"/>
                  </a:lnTo>
                  <a:lnTo>
                    <a:pt x="123667" y="5641499"/>
                  </a:lnTo>
                  <a:lnTo>
                    <a:pt x="92765" y="5606998"/>
                  </a:lnTo>
                  <a:lnTo>
                    <a:pt x="65744" y="5569248"/>
                  </a:lnTo>
                  <a:lnTo>
                    <a:pt x="42924" y="5528566"/>
                  </a:lnTo>
                  <a:lnTo>
                    <a:pt x="24621" y="5485270"/>
                  </a:lnTo>
                  <a:lnTo>
                    <a:pt x="11154" y="5439680"/>
                  </a:lnTo>
                  <a:lnTo>
                    <a:pt x="2841" y="5392113"/>
                  </a:lnTo>
                  <a:lnTo>
                    <a:pt x="81" y="5344299"/>
                  </a:lnTo>
                  <a:lnTo>
                    <a:pt x="0" y="422401"/>
                  </a:lnTo>
                  <a:lnTo>
                    <a:pt x="529" y="401012"/>
                  </a:lnTo>
                  <a:lnTo>
                    <a:pt x="4798" y="358034"/>
                  </a:lnTo>
                  <a:lnTo>
                    <a:pt x="12878" y="317154"/>
                  </a:lnTo>
                  <a:lnTo>
                    <a:pt x="29285" y="267709"/>
                  </a:lnTo>
                  <a:lnTo>
                    <a:pt x="46816" y="230051"/>
                  </a:lnTo>
                  <a:lnTo>
                    <a:pt x="67413" y="194954"/>
                  </a:lnTo>
                  <a:lnTo>
                    <a:pt x="93632" y="157076"/>
                  </a:lnTo>
                  <a:lnTo>
                    <a:pt x="124197" y="122906"/>
                  </a:lnTo>
                  <a:lnTo>
                    <a:pt x="131606" y="116328"/>
                  </a:lnTo>
                  <a:lnTo>
                    <a:pt x="146425" y="102642"/>
                  </a:lnTo>
                  <a:lnTo>
                    <a:pt x="191633" y="68346"/>
                  </a:lnTo>
                  <a:lnTo>
                    <a:pt x="232764" y="44788"/>
                  </a:lnTo>
                  <a:lnTo>
                    <a:pt x="276797" y="25782"/>
                  </a:lnTo>
                  <a:lnTo>
                    <a:pt x="323299" y="11720"/>
                  </a:lnTo>
                  <a:lnTo>
                    <a:pt x="371839" y="2995"/>
                  </a:lnTo>
                  <a:lnTo>
                    <a:pt x="421987" y="0"/>
                  </a:lnTo>
                  <a:lnTo>
                    <a:pt x="2428898" y="0"/>
                  </a:lnTo>
                  <a:lnTo>
                    <a:pt x="2478948" y="2897"/>
                  </a:lnTo>
                  <a:lnTo>
                    <a:pt x="2527273" y="11406"/>
                  </a:lnTo>
                  <a:lnTo>
                    <a:pt x="2573560" y="25252"/>
                  </a:lnTo>
                  <a:lnTo>
                    <a:pt x="2580535" y="28254"/>
                  </a:lnTo>
                  <a:lnTo>
                    <a:pt x="421987" y="28254"/>
                  </a:lnTo>
                  <a:lnTo>
                    <a:pt x="376089" y="30908"/>
                  </a:lnTo>
                  <a:lnTo>
                    <a:pt x="331740" y="38674"/>
                  </a:lnTo>
                  <a:lnTo>
                    <a:pt x="289237" y="51259"/>
                  </a:lnTo>
                  <a:lnTo>
                    <a:pt x="248875" y="68370"/>
                  </a:lnTo>
                  <a:lnTo>
                    <a:pt x="210951" y="89713"/>
                  </a:lnTo>
                  <a:lnTo>
                    <a:pt x="175762" y="114994"/>
                  </a:lnTo>
                  <a:lnTo>
                    <a:pt x="143603" y="143920"/>
                  </a:lnTo>
                  <a:lnTo>
                    <a:pt x="114770" y="176198"/>
                  </a:lnTo>
                  <a:lnTo>
                    <a:pt x="89561" y="211533"/>
                  </a:lnTo>
                  <a:lnTo>
                    <a:pt x="68270" y="249634"/>
                  </a:lnTo>
                  <a:lnTo>
                    <a:pt x="51195" y="290206"/>
                  </a:lnTo>
                  <a:lnTo>
                    <a:pt x="38632" y="332955"/>
                  </a:lnTo>
                  <a:lnTo>
                    <a:pt x="30877" y="377589"/>
                  </a:lnTo>
                  <a:lnTo>
                    <a:pt x="28307" y="422401"/>
                  </a:lnTo>
                  <a:lnTo>
                    <a:pt x="28226" y="5344299"/>
                  </a:lnTo>
                  <a:lnTo>
                    <a:pt x="31296" y="5393716"/>
                  </a:lnTo>
                  <a:lnTo>
                    <a:pt x="40260" y="5441308"/>
                  </a:lnTo>
                  <a:lnTo>
                    <a:pt x="54746" y="5486704"/>
                  </a:lnTo>
                  <a:lnTo>
                    <a:pt x="74386" y="5529535"/>
                  </a:lnTo>
                  <a:lnTo>
                    <a:pt x="98809" y="5569430"/>
                  </a:lnTo>
                  <a:lnTo>
                    <a:pt x="127645" y="5606019"/>
                  </a:lnTo>
                  <a:lnTo>
                    <a:pt x="160525" y="5638930"/>
                  </a:lnTo>
                  <a:lnTo>
                    <a:pt x="197077" y="5667795"/>
                  </a:lnTo>
                  <a:lnTo>
                    <a:pt x="236933" y="5692242"/>
                  </a:lnTo>
                  <a:lnTo>
                    <a:pt x="279722" y="5711901"/>
                  </a:lnTo>
                  <a:lnTo>
                    <a:pt x="325074" y="5726401"/>
                  </a:lnTo>
                  <a:lnTo>
                    <a:pt x="372619" y="5735374"/>
                  </a:lnTo>
                  <a:lnTo>
                    <a:pt x="421987" y="5738447"/>
                  </a:lnTo>
                  <a:lnTo>
                    <a:pt x="2574916" y="5738447"/>
                  </a:lnTo>
                  <a:lnTo>
                    <a:pt x="2569732" y="5740642"/>
                  </a:lnTo>
                  <a:lnTo>
                    <a:pt x="2524186" y="5754122"/>
                  </a:lnTo>
                  <a:lnTo>
                    <a:pt x="2476665" y="5762444"/>
                  </a:lnTo>
                  <a:lnTo>
                    <a:pt x="2427487" y="5765288"/>
                  </a:lnTo>
                  <a:close/>
                </a:path>
                <a:path w="2849880" h="5765800">
                  <a:moveTo>
                    <a:pt x="2574916" y="5738447"/>
                  </a:moveTo>
                  <a:lnTo>
                    <a:pt x="2427487" y="5738447"/>
                  </a:lnTo>
                  <a:lnTo>
                    <a:pt x="2476856" y="5735374"/>
                  </a:lnTo>
                  <a:lnTo>
                    <a:pt x="2524401" y="5726401"/>
                  </a:lnTo>
                  <a:lnTo>
                    <a:pt x="2569753" y="5711901"/>
                  </a:lnTo>
                  <a:lnTo>
                    <a:pt x="2612542" y="5692242"/>
                  </a:lnTo>
                  <a:lnTo>
                    <a:pt x="2652397" y="5667795"/>
                  </a:lnTo>
                  <a:lnTo>
                    <a:pt x="2688950" y="5638930"/>
                  </a:lnTo>
                  <a:lnTo>
                    <a:pt x="2721830" y="5606019"/>
                  </a:lnTo>
                  <a:lnTo>
                    <a:pt x="2750666" y="5569430"/>
                  </a:lnTo>
                  <a:lnTo>
                    <a:pt x="2775089" y="5529535"/>
                  </a:lnTo>
                  <a:lnTo>
                    <a:pt x="2794729" y="5486704"/>
                  </a:lnTo>
                  <a:lnTo>
                    <a:pt x="2809215" y="5441308"/>
                  </a:lnTo>
                  <a:lnTo>
                    <a:pt x="2818178" y="5393716"/>
                  </a:lnTo>
                  <a:lnTo>
                    <a:pt x="2821248" y="5344299"/>
                  </a:lnTo>
                  <a:lnTo>
                    <a:pt x="2821248" y="422401"/>
                  </a:lnTo>
                  <a:lnTo>
                    <a:pt x="2818178" y="372984"/>
                  </a:lnTo>
                  <a:lnTo>
                    <a:pt x="2809215" y="325393"/>
                  </a:lnTo>
                  <a:lnTo>
                    <a:pt x="2794729" y="279996"/>
                  </a:lnTo>
                  <a:lnTo>
                    <a:pt x="2775089" y="237165"/>
                  </a:lnTo>
                  <a:lnTo>
                    <a:pt x="2750666" y="197270"/>
                  </a:lnTo>
                  <a:lnTo>
                    <a:pt x="2721830" y="160682"/>
                  </a:lnTo>
                  <a:lnTo>
                    <a:pt x="2688950" y="127770"/>
                  </a:lnTo>
                  <a:lnTo>
                    <a:pt x="2652397" y="98906"/>
                  </a:lnTo>
                  <a:lnTo>
                    <a:pt x="2612542" y="74459"/>
                  </a:lnTo>
                  <a:lnTo>
                    <a:pt x="2569753" y="54800"/>
                  </a:lnTo>
                  <a:lnTo>
                    <a:pt x="2524401" y="40299"/>
                  </a:lnTo>
                  <a:lnTo>
                    <a:pt x="2476856" y="31327"/>
                  </a:lnTo>
                  <a:lnTo>
                    <a:pt x="2427487" y="28254"/>
                  </a:lnTo>
                  <a:lnTo>
                    <a:pt x="2580535" y="28254"/>
                  </a:lnTo>
                  <a:lnTo>
                    <a:pt x="2617494" y="44160"/>
                  </a:lnTo>
                  <a:lnTo>
                    <a:pt x="2658762" y="67856"/>
                  </a:lnTo>
                  <a:lnTo>
                    <a:pt x="2697051" y="96064"/>
                  </a:lnTo>
                  <a:lnTo>
                    <a:pt x="2726689" y="122906"/>
                  </a:lnTo>
                  <a:lnTo>
                    <a:pt x="2756658" y="157274"/>
                  </a:lnTo>
                  <a:lnTo>
                    <a:pt x="2783473" y="194954"/>
                  </a:lnTo>
                  <a:lnTo>
                    <a:pt x="2804070" y="229455"/>
                  </a:lnTo>
                  <a:lnTo>
                    <a:pt x="2820895" y="267179"/>
                  </a:lnTo>
                  <a:lnTo>
                    <a:pt x="2834060" y="307044"/>
                  </a:lnTo>
                  <a:lnTo>
                    <a:pt x="2844737" y="358233"/>
                  </a:lnTo>
                  <a:lnTo>
                    <a:pt x="2848946" y="400416"/>
                  </a:lnTo>
                  <a:lnTo>
                    <a:pt x="2849475" y="422401"/>
                  </a:lnTo>
                  <a:lnTo>
                    <a:pt x="2849475" y="1318062"/>
                  </a:lnTo>
                  <a:lnTo>
                    <a:pt x="2849393" y="5344299"/>
                  </a:lnTo>
                  <a:lnTo>
                    <a:pt x="2846633" y="5392113"/>
                  </a:lnTo>
                  <a:lnTo>
                    <a:pt x="2838320" y="5439680"/>
                  </a:lnTo>
                  <a:lnTo>
                    <a:pt x="2824853" y="5485270"/>
                  </a:lnTo>
                  <a:lnTo>
                    <a:pt x="2806550" y="5528566"/>
                  </a:lnTo>
                  <a:lnTo>
                    <a:pt x="2783730" y="5569248"/>
                  </a:lnTo>
                  <a:lnTo>
                    <a:pt x="2756710" y="5606998"/>
                  </a:lnTo>
                  <a:lnTo>
                    <a:pt x="2725807" y="5641499"/>
                  </a:lnTo>
                  <a:lnTo>
                    <a:pt x="2691340" y="5672432"/>
                  </a:lnTo>
                  <a:lnTo>
                    <a:pt x="2653626" y="5699479"/>
                  </a:lnTo>
                  <a:lnTo>
                    <a:pt x="2612984" y="5722322"/>
                  </a:lnTo>
                  <a:lnTo>
                    <a:pt x="2574916" y="5738447"/>
                  </a:lnTo>
                  <a:close/>
                </a:path>
                <a:path w="2849880" h="5765800">
                  <a:moveTo>
                    <a:pt x="2849475" y="1318062"/>
                  </a:moveTo>
                  <a:close/>
                </a:path>
              </a:pathLst>
            </a:custGeom>
            <a:solidFill>
              <a:srgbClr val="54545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94392" y="2876845"/>
              <a:ext cx="4309738" cy="5816246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856458" y="2838840"/>
              <a:ext cx="4392295" cy="5898515"/>
            </a:xfrm>
            <a:custGeom>
              <a:avLst/>
              <a:gdLst/>
              <a:ahLst/>
              <a:cxnLst/>
              <a:rect l="l" t="t" r="r" b="b"/>
              <a:pathLst>
                <a:path w="4392295" h="5898515">
                  <a:moveTo>
                    <a:pt x="3922669" y="5898336"/>
                  </a:moveTo>
                  <a:lnTo>
                    <a:pt x="469005" y="5898336"/>
                  </a:lnTo>
                  <a:lnTo>
                    <a:pt x="420971" y="5895898"/>
                  </a:lnTo>
                  <a:lnTo>
                    <a:pt x="374537" y="5888810"/>
                  </a:lnTo>
                  <a:lnTo>
                    <a:pt x="329602" y="5877256"/>
                  </a:lnTo>
                  <a:lnTo>
                    <a:pt x="286519" y="5861491"/>
                  </a:lnTo>
                  <a:lnTo>
                    <a:pt x="245524" y="5841749"/>
                  </a:lnTo>
                  <a:lnTo>
                    <a:pt x="206853" y="5818268"/>
                  </a:lnTo>
                  <a:lnTo>
                    <a:pt x="170743" y="5791284"/>
                  </a:lnTo>
                  <a:lnTo>
                    <a:pt x="137430" y="5761033"/>
                  </a:lnTo>
                  <a:lnTo>
                    <a:pt x="107151" y="5727751"/>
                  </a:lnTo>
                  <a:lnTo>
                    <a:pt x="80141" y="5691674"/>
                  </a:lnTo>
                  <a:lnTo>
                    <a:pt x="56639" y="5653039"/>
                  </a:lnTo>
                  <a:lnTo>
                    <a:pt x="36879" y="5612082"/>
                  </a:lnTo>
                  <a:lnTo>
                    <a:pt x="21099" y="5569039"/>
                  </a:lnTo>
                  <a:lnTo>
                    <a:pt x="9535" y="5524146"/>
                  </a:lnTo>
                  <a:lnTo>
                    <a:pt x="2423" y="5477639"/>
                  </a:lnTo>
                  <a:lnTo>
                    <a:pt x="0" y="5429756"/>
                  </a:lnTo>
                  <a:lnTo>
                    <a:pt x="76" y="468580"/>
                  </a:lnTo>
                  <a:lnTo>
                    <a:pt x="2423" y="421950"/>
                  </a:lnTo>
                  <a:lnTo>
                    <a:pt x="9535" y="375210"/>
                  </a:lnTo>
                  <a:lnTo>
                    <a:pt x="21099" y="330113"/>
                  </a:lnTo>
                  <a:lnTo>
                    <a:pt x="36879" y="286896"/>
                  </a:lnTo>
                  <a:lnTo>
                    <a:pt x="56639" y="245791"/>
                  </a:lnTo>
                  <a:lnTo>
                    <a:pt x="80141" y="207033"/>
                  </a:lnTo>
                  <a:lnTo>
                    <a:pt x="107151" y="170856"/>
                  </a:lnTo>
                  <a:lnTo>
                    <a:pt x="137430" y="137493"/>
                  </a:lnTo>
                  <a:lnTo>
                    <a:pt x="170743" y="107179"/>
                  </a:lnTo>
                  <a:lnTo>
                    <a:pt x="206853" y="80148"/>
                  </a:lnTo>
                  <a:lnTo>
                    <a:pt x="245620" y="56586"/>
                  </a:lnTo>
                  <a:lnTo>
                    <a:pt x="286584" y="36845"/>
                  </a:lnTo>
                  <a:lnTo>
                    <a:pt x="329641" y="21079"/>
                  </a:lnTo>
                  <a:lnTo>
                    <a:pt x="374556" y="9526"/>
                  </a:lnTo>
                  <a:lnTo>
                    <a:pt x="421094" y="2420"/>
                  </a:lnTo>
                  <a:lnTo>
                    <a:pt x="469014" y="0"/>
                  </a:lnTo>
                  <a:lnTo>
                    <a:pt x="3922669" y="0"/>
                  </a:lnTo>
                  <a:lnTo>
                    <a:pt x="3970599" y="2421"/>
                  </a:lnTo>
                  <a:lnTo>
                    <a:pt x="4017158" y="9529"/>
                  </a:lnTo>
                  <a:lnTo>
                    <a:pt x="4062108" y="21090"/>
                  </a:lnTo>
                  <a:lnTo>
                    <a:pt x="4105213" y="36869"/>
                  </a:lnTo>
                  <a:lnTo>
                    <a:pt x="4146235" y="56633"/>
                  </a:lnTo>
                  <a:lnTo>
                    <a:pt x="4178243" y="76068"/>
                  </a:lnTo>
                  <a:lnTo>
                    <a:pt x="469014" y="76068"/>
                  </a:lnTo>
                  <a:lnTo>
                    <a:pt x="419879" y="79138"/>
                  </a:lnTo>
                  <a:lnTo>
                    <a:pt x="372524" y="88100"/>
                  </a:lnTo>
                  <a:lnTo>
                    <a:pt x="327323" y="102580"/>
                  </a:lnTo>
                  <a:lnTo>
                    <a:pt x="284651" y="122203"/>
                  </a:lnTo>
                  <a:lnTo>
                    <a:pt x="244881" y="146596"/>
                  </a:lnTo>
                  <a:lnTo>
                    <a:pt x="208389" y="175385"/>
                  </a:lnTo>
                  <a:lnTo>
                    <a:pt x="175548" y="208196"/>
                  </a:lnTo>
                  <a:lnTo>
                    <a:pt x="146732" y="244655"/>
                  </a:lnTo>
                  <a:lnTo>
                    <a:pt x="122316" y="284388"/>
                  </a:lnTo>
                  <a:lnTo>
                    <a:pt x="102675" y="327021"/>
                  </a:lnTo>
                  <a:lnTo>
                    <a:pt x="88182" y="372180"/>
                  </a:lnTo>
                  <a:lnTo>
                    <a:pt x="79212" y="419491"/>
                  </a:lnTo>
                  <a:lnTo>
                    <a:pt x="76138" y="468580"/>
                  </a:lnTo>
                  <a:lnTo>
                    <a:pt x="76233" y="5429756"/>
                  </a:lnTo>
                  <a:lnTo>
                    <a:pt x="79215" y="5477639"/>
                  </a:lnTo>
                  <a:lnTo>
                    <a:pt x="88182" y="5525137"/>
                  </a:lnTo>
                  <a:lnTo>
                    <a:pt x="102675" y="5570417"/>
                  </a:lnTo>
                  <a:lnTo>
                    <a:pt x="122316" y="5613099"/>
                  </a:lnTo>
                  <a:lnTo>
                    <a:pt x="146732" y="5652824"/>
                  </a:lnTo>
                  <a:lnTo>
                    <a:pt x="175548" y="5689229"/>
                  </a:lnTo>
                  <a:lnTo>
                    <a:pt x="208389" y="5721952"/>
                  </a:lnTo>
                  <a:lnTo>
                    <a:pt x="244881" y="5750633"/>
                  </a:lnTo>
                  <a:lnTo>
                    <a:pt x="284651" y="5774910"/>
                  </a:lnTo>
                  <a:lnTo>
                    <a:pt x="327323" y="5794421"/>
                  </a:lnTo>
                  <a:lnTo>
                    <a:pt x="372524" y="5808805"/>
                  </a:lnTo>
                  <a:lnTo>
                    <a:pt x="419879" y="5817701"/>
                  </a:lnTo>
                  <a:lnTo>
                    <a:pt x="469014" y="5820746"/>
                  </a:lnTo>
                  <a:lnTo>
                    <a:pt x="4180372" y="5820746"/>
                  </a:lnTo>
                  <a:lnTo>
                    <a:pt x="4146466" y="5841396"/>
                  </a:lnTo>
                  <a:lnTo>
                    <a:pt x="4105378" y="5861252"/>
                  </a:lnTo>
                  <a:lnTo>
                    <a:pt x="4062211" y="5877115"/>
                  </a:lnTo>
                  <a:lnTo>
                    <a:pt x="4017209" y="5888744"/>
                  </a:lnTo>
                  <a:lnTo>
                    <a:pt x="3970614" y="5895898"/>
                  </a:lnTo>
                  <a:lnTo>
                    <a:pt x="3922669" y="5898336"/>
                  </a:lnTo>
                  <a:close/>
                </a:path>
                <a:path w="4392295" h="5898515">
                  <a:moveTo>
                    <a:pt x="4180372" y="5820746"/>
                  </a:moveTo>
                  <a:lnTo>
                    <a:pt x="3922669" y="5820746"/>
                  </a:lnTo>
                  <a:lnTo>
                    <a:pt x="3972103" y="5817676"/>
                  </a:lnTo>
                  <a:lnTo>
                    <a:pt x="4019662" y="5808714"/>
                  </a:lnTo>
                  <a:lnTo>
                    <a:pt x="4064983" y="5794234"/>
                  </a:lnTo>
                  <a:lnTo>
                    <a:pt x="4107706" y="5774611"/>
                  </a:lnTo>
                  <a:lnTo>
                    <a:pt x="4147467" y="5750217"/>
                  </a:lnTo>
                  <a:lnTo>
                    <a:pt x="4183905" y="5721429"/>
                  </a:lnTo>
                  <a:lnTo>
                    <a:pt x="4216659" y="5688618"/>
                  </a:lnTo>
                  <a:lnTo>
                    <a:pt x="4245367" y="5652159"/>
                  </a:lnTo>
                  <a:lnTo>
                    <a:pt x="4269666" y="5612426"/>
                  </a:lnTo>
                  <a:lnTo>
                    <a:pt x="4289195" y="5569793"/>
                  </a:lnTo>
                  <a:lnTo>
                    <a:pt x="4303592" y="5524634"/>
                  </a:lnTo>
                  <a:lnTo>
                    <a:pt x="4312496" y="5477323"/>
                  </a:lnTo>
                  <a:lnTo>
                    <a:pt x="4315450" y="5429756"/>
                  </a:lnTo>
                  <a:lnTo>
                    <a:pt x="4315544" y="468580"/>
                  </a:lnTo>
                  <a:lnTo>
                    <a:pt x="4312471" y="419191"/>
                  </a:lnTo>
                  <a:lnTo>
                    <a:pt x="4303501" y="371677"/>
                  </a:lnTo>
                  <a:lnTo>
                    <a:pt x="4289008" y="326397"/>
                  </a:lnTo>
                  <a:lnTo>
                    <a:pt x="4269366" y="283714"/>
                  </a:lnTo>
                  <a:lnTo>
                    <a:pt x="4244951" y="243990"/>
                  </a:lnTo>
                  <a:lnTo>
                    <a:pt x="4216135" y="207585"/>
                  </a:lnTo>
                  <a:lnTo>
                    <a:pt x="4183294" y="174862"/>
                  </a:lnTo>
                  <a:lnTo>
                    <a:pt x="4146801" y="146181"/>
                  </a:lnTo>
                  <a:lnTo>
                    <a:pt x="4107032" y="121904"/>
                  </a:lnTo>
                  <a:lnTo>
                    <a:pt x="4064359" y="102393"/>
                  </a:lnTo>
                  <a:lnTo>
                    <a:pt x="4019159" y="88009"/>
                  </a:lnTo>
                  <a:lnTo>
                    <a:pt x="3971804" y="79113"/>
                  </a:lnTo>
                  <a:lnTo>
                    <a:pt x="3922669" y="76068"/>
                  </a:lnTo>
                  <a:lnTo>
                    <a:pt x="4178243" y="76068"/>
                  </a:lnTo>
                  <a:lnTo>
                    <a:pt x="4220940" y="107052"/>
                  </a:lnTo>
                  <a:lnTo>
                    <a:pt x="4254253" y="137303"/>
                  </a:lnTo>
                  <a:lnTo>
                    <a:pt x="4284532" y="170585"/>
                  </a:lnTo>
                  <a:lnTo>
                    <a:pt x="4311541" y="206662"/>
                  </a:lnTo>
                  <a:lnTo>
                    <a:pt x="4335044" y="245297"/>
                  </a:lnTo>
                  <a:lnTo>
                    <a:pt x="4354804" y="286254"/>
                  </a:lnTo>
                  <a:lnTo>
                    <a:pt x="4370584" y="329297"/>
                  </a:lnTo>
                  <a:lnTo>
                    <a:pt x="4382148" y="374190"/>
                  </a:lnTo>
                  <a:lnTo>
                    <a:pt x="4389260" y="420697"/>
                  </a:lnTo>
                  <a:lnTo>
                    <a:pt x="4391683" y="468580"/>
                  </a:lnTo>
                  <a:lnTo>
                    <a:pt x="4391614" y="5429756"/>
                  </a:lnTo>
                  <a:lnTo>
                    <a:pt x="4389511" y="5476134"/>
                  </a:lnTo>
                  <a:lnTo>
                    <a:pt x="4382585" y="5522689"/>
                  </a:lnTo>
                  <a:lnTo>
                    <a:pt x="4371149" y="5567657"/>
                  </a:lnTo>
                  <a:lnTo>
                    <a:pt x="4355446" y="5610798"/>
                  </a:lnTo>
                  <a:lnTo>
                    <a:pt x="4335719" y="5651870"/>
                  </a:lnTo>
                  <a:lnTo>
                    <a:pt x="4312211" y="5690634"/>
                  </a:lnTo>
                  <a:lnTo>
                    <a:pt x="4285165" y="5726848"/>
                  </a:lnTo>
                  <a:lnTo>
                    <a:pt x="4254824" y="5760272"/>
                  </a:lnTo>
                  <a:lnTo>
                    <a:pt x="4221432" y="5790665"/>
                  </a:lnTo>
                  <a:lnTo>
                    <a:pt x="4185231" y="5817787"/>
                  </a:lnTo>
                  <a:lnTo>
                    <a:pt x="4180372" y="5820746"/>
                  </a:lnTo>
                  <a:close/>
                </a:path>
              </a:pathLst>
            </a:custGeom>
            <a:solidFill>
              <a:srgbClr val="2E2E2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6" name="object 1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303440" y="8206935"/>
              <a:ext cx="5324474" cy="1047749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8165949" y="737220"/>
            <a:ext cx="647065" cy="121031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7750" spc="1000" b="1">
                <a:latin typeface="Trebuchet MS"/>
                <a:cs typeface="Trebuchet MS"/>
              </a:rPr>
              <a:t>g</a:t>
            </a:r>
            <a:endParaRPr sz="77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"/>
            <a:ext cx="18288000" cy="10287000"/>
            <a:chOff x="0" y="1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681815" y="8166974"/>
              <a:ext cx="6924660" cy="137092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4807073" y="2430751"/>
              <a:ext cx="8684260" cy="5828030"/>
            </a:xfrm>
            <a:custGeom>
              <a:avLst/>
              <a:gdLst/>
              <a:ahLst/>
              <a:cxnLst/>
              <a:rect l="l" t="t" r="r" b="b"/>
              <a:pathLst>
                <a:path w="8684260" h="5828030">
                  <a:moveTo>
                    <a:pt x="8684105" y="5827604"/>
                  </a:moveTo>
                  <a:lnTo>
                    <a:pt x="0" y="5827604"/>
                  </a:lnTo>
                  <a:lnTo>
                    <a:pt x="0" y="304465"/>
                  </a:lnTo>
                  <a:lnTo>
                    <a:pt x="3996" y="255206"/>
                  </a:lnTo>
                  <a:lnTo>
                    <a:pt x="15563" y="208432"/>
                  </a:lnTo>
                  <a:lnTo>
                    <a:pt x="34062" y="164777"/>
                  </a:lnTo>
                  <a:lnTo>
                    <a:pt x="58860" y="124878"/>
                  </a:lnTo>
                  <a:lnTo>
                    <a:pt x="89319" y="89372"/>
                  </a:lnTo>
                  <a:lnTo>
                    <a:pt x="124804" y="58895"/>
                  </a:lnTo>
                  <a:lnTo>
                    <a:pt x="164680" y="34083"/>
                  </a:lnTo>
                  <a:lnTo>
                    <a:pt x="208309" y="15572"/>
                  </a:lnTo>
                  <a:lnTo>
                    <a:pt x="255056" y="3999"/>
                  </a:lnTo>
                  <a:lnTo>
                    <a:pt x="304285" y="0"/>
                  </a:lnTo>
                  <a:lnTo>
                    <a:pt x="8378109" y="0"/>
                  </a:lnTo>
                  <a:lnTo>
                    <a:pt x="8427340" y="3999"/>
                  </a:lnTo>
                  <a:lnTo>
                    <a:pt x="8474100" y="15572"/>
                  </a:lnTo>
                  <a:lnTo>
                    <a:pt x="8517761" y="34083"/>
                  </a:lnTo>
                  <a:lnTo>
                    <a:pt x="8557700" y="58895"/>
                  </a:lnTo>
                  <a:lnTo>
                    <a:pt x="8593289" y="89372"/>
                  </a:lnTo>
                  <a:lnTo>
                    <a:pt x="8623904" y="124878"/>
                  </a:lnTo>
                  <a:lnTo>
                    <a:pt x="8648919" y="164777"/>
                  </a:lnTo>
                  <a:lnTo>
                    <a:pt x="8667708" y="208432"/>
                  </a:lnTo>
                  <a:lnTo>
                    <a:pt x="8679645" y="255206"/>
                  </a:lnTo>
                  <a:lnTo>
                    <a:pt x="8684105" y="304465"/>
                  </a:lnTo>
                  <a:lnTo>
                    <a:pt x="8684105" y="343806"/>
                  </a:lnTo>
                  <a:lnTo>
                    <a:pt x="264967" y="343806"/>
                  </a:lnTo>
                  <a:lnTo>
                    <a:pt x="264967" y="5446167"/>
                  </a:lnTo>
                  <a:lnTo>
                    <a:pt x="8684105" y="5446167"/>
                  </a:lnTo>
                  <a:lnTo>
                    <a:pt x="8684105" y="5827604"/>
                  </a:lnTo>
                  <a:close/>
                </a:path>
                <a:path w="8684260" h="5828030">
                  <a:moveTo>
                    <a:pt x="8684105" y="5446167"/>
                  </a:moveTo>
                  <a:lnTo>
                    <a:pt x="8415718" y="5446167"/>
                  </a:lnTo>
                  <a:lnTo>
                    <a:pt x="8415718" y="343806"/>
                  </a:lnTo>
                  <a:lnTo>
                    <a:pt x="8684105" y="343806"/>
                  </a:lnTo>
                  <a:lnTo>
                    <a:pt x="8684105" y="544616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3776262" y="2401673"/>
              <a:ext cx="10744200" cy="6118860"/>
            </a:xfrm>
            <a:custGeom>
              <a:avLst/>
              <a:gdLst/>
              <a:ahLst/>
              <a:cxnLst/>
              <a:rect l="l" t="t" r="r" b="b"/>
              <a:pathLst>
                <a:path w="10744200" h="6118859">
                  <a:moveTo>
                    <a:pt x="10615805" y="6118385"/>
                  </a:moveTo>
                  <a:lnTo>
                    <a:pt x="128210" y="6118385"/>
                  </a:lnTo>
                  <a:lnTo>
                    <a:pt x="78608" y="6108443"/>
                  </a:lnTo>
                  <a:lnTo>
                    <a:pt x="37822" y="6081183"/>
                  </a:lnTo>
                  <a:lnTo>
                    <a:pt x="10176" y="6040452"/>
                  </a:lnTo>
                  <a:lnTo>
                    <a:pt x="0" y="5990099"/>
                  </a:lnTo>
                  <a:lnTo>
                    <a:pt x="0" y="5858392"/>
                  </a:lnTo>
                  <a:lnTo>
                    <a:pt x="1000039" y="5858392"/>
                  </a:lnTo>
                  <a:lnTo>
                    <a:pt x="1000039" y="328412"/>
                  </a:lnTo>
                  <a:lnTo>
                    <a:pt x="1003598" y="279896"/>
                  </a:lnTo>
                  <a:lnTo>
                    <a:pt x="1013931" y="233586"/>
                  </a:lnTo>
                  <a:lnTo>
                    <a:pt x="1030521" y="189990"/>
                  </a:lnTo>
                  <a:lnTo>
                    <a:pt x="1052852" y="149617"/>
                  </a:lnTo>
                  <a:lnTo>
                    <a:pt x="1080407" y="112976"/>
                  </a:lnTo>
                  <a:lnTo>
                    <a:pt x="1112671" y="80576"/>
                  </a:lnTo>
                  <a:lnTo>
                    <a:pt x="1149128" y="52925"/>
                  </a:lnTo>
                  <a:lnTo>
                    <a:pt x="1189260" y="30534"/>
                  </a:lnTo>
                  <a:lnTo>
                    <a:pt x="1232551" y="13910"/>
                  </a:lnTo>
                  <a:lnTo>
                    <a:pt x="1278486" y="3562"/>
                  </a:lnTo>
                  <a:lnTo>
                    <a:pt x="1326548" y="0"/>
                  </a:lnTo>
                  <a:lnTo>
                    <a:pt x="9415758" y="0"/>
                  </a:lnTo>
                  <a:lnTo>
                    <a:pt x="9464245" y="3562"/>
                  </a:lnTo>
                  <a:lnTo>
                    <a:pt x="9510527" y="13910"/>
                  </a:lnTo>
                  <a:lnTo>
                    <a:pt x="9550283" y="29078"/>
                  </a:lnTo>
                  <a:lnTo>
                    <a:pt x="1335095" y="29078"/>
                  </a:lnTo>
                  <a:lnTo>
                    <a:pt x="1285866" y="33077"/>
                  </a:lnTo>
                  <a:lnTo>
                    <a:pt x="1239119" y="44650"/>
                  </a:lnTo>
                  <a:lnTo>
                    <a:pt x="1195490" y="63161"/>
                  </a:lnTo>
                  <a:lnTo>
                    <a:pt x="1155614" y="87973"/>
                  </a:lnTo>
                  <a:lnTo>
                    <a:pt x="1120129" y="118451"/>
                  </a:lnTo>
                  <a:lnTo>
                    <a:pt x="1089670" y="153957"/>
                  </a:lnTo>
                  <a:lnTo>
                    <a:pt x="1064872" y="193855"/>
                  </a:lnTo>
                  <a:lnTo>
                    <a:pt x="1046373" y="237510"/>
                  </a:lnTo>
                  <a:lnTo>
                    <a:pt x="1034806" y="284285"/>
                  </a:lnTo>
                  <a:lnTo>
                    <a:pt x="1030810" y="333543"/>
                  </a:lnTo>
                  <a:lnTo>
                    <a:pt x="1030810" y="5856682"/>
                  </a:lnTo>
                  <a:lnTo>
                    <a:pt x="4660013" y="5856682"/>
                  </a:lnTo>
                  <a:lnTo>
                    <a:pt x="4660013" y="5858393"/>
                  </a:lnTo>
                  <a:lnTo>
                    <a:pt x="4669950" y="5908024"/>
                  </a:lnTo>
                  <a:lnTo>
                    <a:pt x="4697194" y="5948835"/>
                  </a:lnTo>
                  <a:lnTo>
                    <a:pt x="4737901" y="5976496"/>
                  </a:lnTo>
                  <a:lnTo>
                    <a:pt x="4788224" y="5986679"/>
                  </a:lnTo>
                  <a:lnTo>
                    <a:pt x="10744016" y="5986679"/>
                  </a:lnTo>
                  <a:lnTo>
                    <a:pt x="10744016" y="5990099"/>
                  </a:lnTo>
                  <a:lnTo>
                    <a:pt x="10734079" y="6039730"/>
                  </a:lnTo>
                  <a:lnTo>
                    <a:pt x="10706835" y="6080541"/>
                  </a:lnTo>
                  <a:lnTo>
                    <a:pt x="10666128" y="6108203"/>
                  </a:lnTo>
                  <a:lnTo>
                    <a:pt x="10615805" y="6118385"/>
                  </a:lnTo>
                  <a:close/>
                </a:path>
                <a:path w="10744200" h="6118859">
                  <a:moveTo>
                    <a:pt x="10744016" y="5986679"/>
                  </a:moveTo>
                  <a:lnTo>
                    <a:pt x="5955791" y="5986679"/>
                  </a:lnTo>
                  <a:lnTo>
                    <a:pt x="6005393" y="5976737"/>
                  </a:lnTo>
                  <a:lnTo>
                    <a:pt x="6046180" y="5949476"/>
                  </a:lnTo>
                  <a:lnTo>
                    <a:pt x="6073825" y="5908745"/>
                  </a:lnTo>
                  <a:lnTo>
                    <a:pt x="6084002" y="5858393"/>
                  </a:lnTo>
                  <a:lnTo>
                    <a:pt x="6084002" y="5856682"/>
                  </a:lnTo>
                  <a:lnTo>
                    <a:pt x="9713205" y="5856682"/>
                  </a:lnTo>
                  <a:lnTo>
                    <a:pt x="9713205" y="333543"/>
                  </a:lnTo>
                  <a:lnTo>
                    <a:pt x="9709208" y="284285"/>
                  </a:lnTo>
                  <a:lnTo>
                    <a:pt x="9697642" y="237510"/>
                  </a:lnTo>
                  <a:lnTo>
                    <a:pt x="9679142" y="193855"/>
                  </a:lnTo>
                  <a:lnTo>
                    <a:pt x="9654344" y="153957"/>
                  </a:lnTo>
                  <a:lnTo>
                    <a:pt x="9623885" y="118451"/>
                  </a:lnTo>
                  <a:lnTo>
                    <a:pt x="9588400" y="87973"/>
                  </a:lnTo>
                  <a:lnTo>
                    <a:pt x="9548525" y="63161"/>
                  </a:lnTo>
                  <a:lnTo>
                    <a:pt x="9504896" y="44650"/>
                  </a:lnTo>
                  <a:lnTo>
                    <a:pt x="9458149" y="33077"/>
                  </a:lnTo>
                  <a:lnTo>
                    <a:pt x="9408919" y="29078"/>
                  </a:lnTo>
                  <a:lnTo>
                    <a:pt x="9550283" y="29078"/>
                  </a:lnTo>
                  <a:lnTo>
                    <a:pt x="9594447" y="52925"/>
                  </a:lnTo>
                  <a:lnTo>
                    <a:pt x="9631066" y="80576"/>
                  </a:lnTo>
                  <a:lnTo>
                    <a:pt x="9663447" y="112976"/>
                  </a:lnTo>
                  <a:lnTo>
                    <a:pt x="9691081" y="149617"/>
                  </a:lnTo>
                  <a:lnTo>
                    <a:pt x="9713460" y="189990"/>
                  </a:lnTo>
                  <a:lnTo>
                    <a:pt x="9730074" y="233586"/>
                  </a:lnTo>
                  <a:lnTo>
                    <a:pt x="9740416" y="279896"/>
                  </a:lnTo>
                  <a:lnTo>
                    <a:pt x="9743976" y="328412"/>
                  </a:lnTo>
                  <a:lnTo>
                    <a:pt x="9743976" y="5858392"/>
                  </a:lnTo>
                  <a:lnTo>
                    <a:pt x="10744016" y="5858392"/>
                  </a:lnTo>
                  <a:lnTo>
                    <a:pt x="10744016" y="5986679"/>
                  </a:lnTo>
                  <a:close/>
                </a:path>
              </a:pathLst>
            </a:custGeom>
            <a:solidFill>
              <a:srgbClr val="95959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3996778" y="8260067"/>
              <a:ext cx="10303510" cy="307975"/>
            </a:xfrm>
            <a:custGeom>
              <a:avLst/>
              <a:gdLst/>
              <a:ahLst/>
              <a:cxnLst/>
              <a:rect l="l" t="t" r="r" b="b"/>
              <a:pathLst>
                <a:path w="10303510" h="307975">
                  <a:moveTo>
                    <a:pt x="5863475" y="0"/>
                  </a:moveTo>
                  <a:lnTo>
                    <a:pt x="4437786" y="0"/>
                  </a:lnTo>
                  <a:lnTo>
                    <a:pt x="4437786" y="1714"/>
                  </a:lnTo>
                  <a:lnTo>
                    <a:pt x="4447984" y="51346"/>
                  </a:lnTo>
                  <a:lnTo>
                    <a:pt x="4475823" y="92163"/>
                  </a:lnTo>
                  <a:lnTo>
                    <a:pt x="4517110" y="119824"/>
                  </a:lnTo>
                  <a:lnTo>
                    <a:pt x="4567707" y="129997"/>
                  </a:lnTo>
                  <a:lnTo>
                    <a:pt x="5735269" y="129997"/>
                  </a:lnTo>
                  <a:lnTo>
                    <a:pt x="5785586" y="119824"/>
                  </a:lnTo>
                  <a:lnTo>
                    <a:pt x="5826303" y="92163"/>
                  </a:lnTo>
                  <a:lnTo>
                    <a:pt x="5853544" y="51346"/>
                  </a:lnTo>
                  <a:lnTo>
                    <a:pt x="5863475" y="1714"/>
                  </a:lnTo>
                  <a:lnTo>
                    <a:pt x="5863475" y="0"/>
                  </a:lnTo>
                  <a:close/>
                </a:path>
                <a:path w="10303510" h="307975">
                  <a:moveTo>
                    <a:pt x="10302977" y="259994"/>
                  </a:moveTo>
                  <a:lnTo>
                    <a:pt x="0" y="259994"/>
                  </a:lnTo>
                  <a:lnTo>
                    <a:pt x="3873" y="279031"/>
                  </a:lnTo>
                  <a:lnTo>
                    <a:pt x="14312" y="294208"/>
                  </a:lnTo>
                  <a:lnTo>
                    <a:pt x="29565" y="304253"/>
                  </a:lnTo>
                  <a:lnTo>
                    <a:pt x="47866" y="307886"/>
                  </a:lnTo>
                  <a:lnTo>
                    <a:pt x="10255110" y="307886"/>
                  </a:lnTo>
                  <a:lnTo>
                    <a:pt x="10274122" y="304012"/>
                  </a:lnTo>
                  <a:lnTo>
                    <a:pt x="10289299" y="293560"/>
                  </a:lnTo>
                  <a:lnTo>
                    <a:pt x="10299344" y="278307"/>
                  </a:lnTo>
                  <a:lnTo>
                    <a:pt x="10302977" y="259994"/>
                  </a:lnTo>
                  <a:close/>
                </a:path>
              </a:pathLst>
            </a:custGeom>
            <a:solidFill>
              <a:srgbClr val="72707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71010" y="2774041"/>
              <a:ext cx="8144270" cy="5090169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3502211" y="3241728"/>
              <a:ext cx="2793365" cy="5709285"/>
            </a:xfrm>
            <a:custGeom>
              <a:avLst/>
              <a:gdLst/>
              <a:ahLst/>
              <a:cxnLst/>
              <a:rect l="l" t="t" r="r" b="b"/>
              <a:pathLst>
                <a:path w="2793365" h="5709284">
                  <a:moveTo>
                    <a:pt x="2399261" y="5708780"/>
                  </a:moveTo>
                  <a:lnTo>
                    <a:pt x="393761" y="5708780"/>
                  </a:lnTo>
                  <a:lnTo>
                    <a:pt x="344392" y="5705707"/>
                  </a:lnTo>
                  <a:lnTo>
                    <a:pt x="296847" y="5696734"/>
                  </a:lnTo>
                  <a:lnTo>
                    <a:pt x="251495" y="5682234"/>
                  </a:lnTo>
                  <a:lnTo>
                    <a:pt x="208706" y="5662575"/>
                  </a:lnTo>
                  <a:lnTo>
                    <a:pt x="168850" y="5638128"/>
                  </a:lnTo>
                  <a:lnTo>
                    <a:pt x="132298" y="5609263"/>
                  </a:lnTo>
                  <a:lnTo>
                    <a:pt x="99418" y="5576352"/>
                  </a:lnTo>
                  <a:lnTo>
                    <a:pt x="70582" y="5539763"/>
                  </a:lnTo>
                  <a:lnTo>
                    <a:pt x="46159" y="5499868"/>
                  </a:lnTo>
                  <a:lnTo>
                    <a:pt x="26519" y="5457037"/>
                  </a:lnTo>
                  <a:lnTo>
                    <a:pt x="12033" y="5411641"/>
                  </a:lnTo>
                  <a:lnTo>
                    <a:pt x="3069" y="5364049"/>
                  </a:lnTo>
                  <a:lnTo>
                    <a:pt x="0" y="5314632"/>
                  </a:lnTo>
                  <a:lnTo>
                    <a:pt x="0" y="394147"/>
                  </a:lnTo>
                  <a:lnTo>
                    <a:pt x="3069" y="344730"/>
                  </a:lnTo>
                  <a:lnTo>
                    <a:pt x="12033" y="297138"/>
                  </a:lnTo>
                  <a:lnTo>
                    <a:pt x="26519" y="251742"/>
                  </a:lnTo>
                  <a:lnTo>
                    <a:pt x="46159" y="208911"/>
                  </a:lnTo>
                  <a:lnTo>
                    <a:pt x="70582" y="169016"/>
                  </a:lnTo>
                  <a:lnTo>
                    <a:pt x="99418" y="132427"/>
                  </a:lnTo>
                  <a:lnTo>
                    <a:pt x="132298" y="99516"/>
                  </a:lnTo>
                  <a:lnTo>
                    <a:pt x="168850" y="70651"/>
                  </a:lnTo>
                  <a:lnTo>
                    <a:pt x="208706" y="46204"/>
                  </a:lnTo>
                  <a:lnTo>
                    <a:pt x="251495" y="26545"/>
                  </a:lnTo>
                  <a:lnTo>
                    <a:pt x="296848" y="12044"/>
                  </a:lnTo>
                  <a:lnTo>
                    <a:pt x="344394" y="3072"/>
                  </a:lnTo>
                  <a:lnTo>
                    <a:pt x="393761" y="0"/>
                  </a:lnTo>
                  <a:lnTo>
                    <a:pt x="2399262" y="0"/>
                  </a:lnTo>
                  <a:lnTo>
                    <a:pt x="2448629" y="3072"/>
                  </a:lnTo>
                  <a:lnTo>
                    <a:pt x="2496174" y="12045"/>
                  </a:lnTo>
                  <a:lnTo>
                    <a:pt x="2541526" y="26545"/>
                  </a:lnTo>
                  <a:lnTo>
                    <a:pt x="2584315" y="46204"/>
                  </a:lnTo>
                  <a:lnTo>
                    <a:pt x="2624171" y="70651"/>
                  </a:lnTo>
                  <a:lnTo>
                    <a:pt x="2660723" y="99516"/>
                  </a:lnTo>
                  <a:lnTo>
                    <a:pt x="2693603" y="132428"/>
                  </a:lnTo>
                  <a:lnTo>
                    <a:pt x="2703913" y="145509"/>
                  </a:lnTo>
                  <a:lnTo>
                    <a:pt x="379647" y="145509"/>
                  </a:lnTo>
                  <a:lnTo>
                    <a:pt x="332767" y="150252"/>
                  </a:lnTo>
                  <a:lnTo>
                    <a:pt x="289080" y="163853"/>
                  </a:lnTo>
                  <a:lnTo>
                    <a:pt x="249526" y="185366"/>
                  </a:lnTo>
                  <a:lnTo>
                    <a:pt x="215051" y="213849"/>
                  </a:lnTo>
                  <a:lnTo>
                    <a:pt x="186596" y="248359"/>
                  </a:lnTo>
                  <a:lnTo>
                    <a:pt x="165103" y="287951"/>
                  </a:lnTo>
                  <a:lnTo>
                    <a:pt x="151516" y="331681"/>
                  </a:lnTo>
                  <a:lnTo>
                    <a:pt x="146778" y="378607"/>
                  </a:lnTo>
                  <a:lnTo>
                    <a:pt x="146778" y="5337236"/>
                  </a:lnTo>
                  <a:lnTo>
                    <a:pt x="151516" y="5384162"/>
                  </a:lnTo>
                  <a:lnTo>
                    <a:pt x="165103" y="5427893"/>
                  </a:lnTo>
                  <a:lnTo>
                    <a:pt x="186596" y="5467485"/>
                  </a:lnTo>
                  <a:lnTo>
                    <a:pt x="215051" y="5501994"/>
                  </a:lnTo>
                  <a:lnTo>
                    <a:pt x="249526" y="5530477"/>
                  </a:lnTo>
                  <a:lnTo>
                    <a:pt x="289080" y="5551991"/>
                  </a:lnTo>
                  <a:lnTo>
                    <a:pt x="332767" y="5565591"/>
                  </a:lnTo>
                  <a:lnTo>
                    <a:pt x="379647" y="5570334"/>
                  </a:lnTo>
                  <a:lnTo>
                    <a:pt x="2698345" y="5570334"/>
                  </a:lnTo>
                  <a:lnTo>
                    <a:pt x="2693603" y="5576352"/>
                  </a:lnTo>
                  <a:lnTo>
                    <a:pt x="2660723" y="5609263"/>
                  </a:lnTo>
                  <a:lnTo>
                    <a:pt x="2624171" y="5638128"/>
                  </a:lnTo>
                  <a:lnTo>
                    <a:pt x="2584315" y="5662575"/>
                  </a:lnTo>
                  <a:lnTo>
                    <a:pt x="2541526" y="5682234"/>
                  </a:lnTo>
                  <a:lnTo>
                    <a:pt x="2496174" y="5696734"/>
                  </a:lnTo>
                  <a:lnTo>
                    <a:pt x="2448629" y="5705707"/>
                  </a:lnTo>
                  <a:lnTo>
                    <a:pt x="2399261" y="5708780"/>
                  </a:lnTo>
                  <a:close/>
                </a:path>
                <a:path w="2793365" h="5709284">
                  <a:moveTo>
                    <a:pt x="1981507" y="340464"/>
                  </a:moveTo>
                  <a:lnTo>
                    <a:pt x="814337" y="340464"/>
                  </a:lnTo>
                  <a:lnTo>
                    <a:pt x="763463" y="330067"/>
                  </a:lnTo>
                  <a:lnTo>
                    <a:pt x="721718" y="301791"/>
                  </a:lnTo>
                  <a:lnTo>
                    <a:pt x="693470" y="260005"/>
                  </a:lnTo>
                  <a:lnTo>
                    <a:pt x="683083" y="209082"/>
                  </a:lnTo>
                  <a:lnTo>
                    <a:pt x="683083" y="145509"/>
                  </a:lnTo>
                  <a:lnTo>
                    <a:pt x="2112760" y="145509"/>
                  </a:lnTo>
                  <a:lnTo>
                    <a:pt x="2112760" y="180827"/>
                  </a:lnTo>
                  <a:lnTo>
                    <a:pt x="1731701" y="180827"/>
                  </a:lnTo>
                  <a:lnTo>
                    <a:pt x="1718448" y="183564"/>
                  </a:lnTo>
                  <a:lnTo>
                    <a:pt x="1707179" y="191069"/>
                  </a:lnTo>
                  <a:lnTo>
                    <a:pt x="1706440" y="192129"/>
                  </a:lnTo>
                  <a:lnTo>
                    <a:pt x="1210921" y="192129"/>
                  </a:lnTo>
                  <a:lnTo>
                    <a:pt x="1201813" y="193895"/>
                  </a:lnTo>
                  <a:lnTo>
                    <a:pt x="1194161" y="198839"/>
                  </a:lnTo>
                  <a:lnTo>
                    <a:pt x="1188891" y="206432"/>
                  </a:lnTo>
                  <a:lnTo>
                    <a:pt x="1186928" y="216145"/>
                  </a:lnTo>
                  <a:lnTo>
                    <a:pt x="1188891" y="225857"/>
                  </a:lnTo>
                  <a:lnTo>
                    <a:pt x="1194161" y="233451"/>
                  </a:lnTo>
                  <a:lnTo>
                    <a:pt x="1201813" y="238395"/>
                  </a:lnTo>
                  <a:lnTo>
                    <a:pt x="1210921" y="240161"/>
                  </a:lnTo>
                  <a:lnTo>
                    <a:pt x="1705942" y="240161"/>
                  </a:lnTo>
                  <a:lnTo>
                    <a:pt x="1706650" y="241221"/>
                  </a:lnTo>
                  <a:lnTo>
                    <a:pt x="1717853" y="248726"/>
                  </a:lnTo>
                  <a:lnTo>
                    <a:pt x="1731701" y="251463"/>
                  </a:lnTo>
                  <a:lnTo>
                    <a:pt x="2104116" y="251463"/>
                  </a:lnTo>
                  <a:lnTo>
                    <a:pt x="2102374" y="260005"/>
                  </a:lnTo>
                  <a:lnTo>
                    <a:pt x="2074125" y="301791"/>
                  </a:lnTo>
                  <a:lnTo>
                    <a:pt x="2032381" y="330067"/>
                  </a:lnTo>
                  <a:lnTo>
                    <a:pt x="1981507" y="340464"/>
                  </a:lnTo>
                  <a:close/>
                </a:path>
                <a:path w="2793365" h="5709284">
                  <a:moveTo>
                    <a:pt x="2698345" y="5570334"/>
                  </a:moveTo>
                  <a:lnTo>
                    <a:pt x="2416196" y="5570334"/>
                  </a:lnTo>
                  <a:lnTo>
                    <a:pt x="2463076" y="5565591"/>
                  </a:lnTo>
                  <a:lnTo>
                    <a:pt x="2506764" y="5551991"/>
                  </a:lnTo>
                  <a:lnTo>
                    <a:pt x="2546317" y="5530477"/>
                  </a:lnTo>
                  <a:lnTo>
                    <a:pt x="2580793" y="5501994"/>
                  </a:lnTo>
                  <a:lnTo>
                    <a:pt x="2609248" y="5467485"/>
                  </a:lnTo>
                  <a:lnTo>
                    <a:pt x="2630741" y="5427893"/>
                  </a:lnTo>
                  <a:lnTo>
                    <a:pt x="2644327" y="5384162"/>
                  </a:lnTo>
                  <a:lnTo>
                    <a:pt x="2649066" y="5337236"/>
                  </a:lnTo>
                  <a:lnTo>
                    <a:pt x="2647654" y="5337236"/>
                  </a:lnTo>
                  <a:lnTo>
                    <a:pt x="2647654" y="378607"/>
                  </a:lnTo>
                  <a:lnTo>
                    <a:pt x="2642916" y="331681"/>
                  </a:lnTo>
                  <a:lnTo>
                    <a:pt x="2629329" y="287951"/>
                  </a:lnTo>
                  <a:lnTo>
                    <a:pt x="2607837" y="248359"/>
                  </a:lnTo>
                  <a:lnTo>
                    <a:pt x="2579381" y="213849"/>
                  </a:lnTo>
                  <a:lnTo>
                    <a:pt x="2544906" y="185366"/>
                  </a:lnTo>
                  <a:lnTo>
                    <a:pt x="2505353" y="163853"/>
                  </a:lnTo>
                  <a:lnTo>
                    <a:pt x="2461665" y="150252"/>
                  </a:lnTo>
                  <a:lnTo>
                    <a:pt x="2414785" y="145509"/>
                  </a:lnTo>
                  <a:lnTo>
                    <a:pt x="2703913" y="145509"/>
                  </a:lnTo>
                  <a:lnTo>
                    <a:pt x="2746862" y="208911"/>
                  </a:lnTo>
                  <a:lnTo>
                    <a:pt x="2766502" y="251742"/>
                  </a:lnTo>
                  <a:lnTo>
                    <a:pt x="2780988" y="297138"/>
                  </a:lnTo>
                  <a:lnTo>
                    <a:pt x="2789951" y="344730"/>
                  </a:lnTo>
                  <a:lnTo>
                    <a:pt x="2793021" y="394147"/>
                  </a:lnTo>
                  <a:lnTo>
                    <a:pt x="2793021" y="5314632"/>
                  </a:lnTo>
                  <a:lnTo>
                    <a:pt x="2789951" y="5364049"/>
                  </a:lnTo>
                  <a:lnTo>
                    <a:pt x="2780988" y="5411641"/>
                  </a:lnTo>
                  <a:lnTo>
                    <a:pt x="2766502" y="5457037"/>
                  </a:lnTo>
                  <a:lnTo>
                    <a:pt x="2746862" y="5499868"/>
                  </a:lnTo>
                  <a:lnTo>
                    <a:pt x="2722439" y="5539763"/>
                  </a:lnTo>
                  <a:lnTo>
                    <a:pt x="2698345" y="5570334"/>
                  </a:lnTo>
                  <a:close/>
                </a:path>
                <a:path w="2793365" h="5709284">
                  <a:moveTo>
                    <a:pt x="2104116" y="251463"/>
                  </a:moveTo>
                  <a:lnTo>
                    <a:pt x="1731701" y="251463"/>
                  </a:lnTo>
                  <a:lnTo>
                    <a:pt x="1745550" y="248726"/>
                  </a:lnTo>
                  <a:lnTo>
                    <a:pt x="1756752" y="241221"/>
                  </a:lnTo>
                  <a:lnTo>
                    <a:pt x="1764250" y="230007"/>
                  </a:lnTo>
                  <a:lnTo>
                    <a:pt x="1766985" y="216145"/>
                  </a:lnTo>
                  <a:lnTo>
                    <a:pt x="1764250" y="202283"/>
                  </a:lnTo>
                  <a:lnTo>
                    <a:pt x="1756752" y="191069"/>
                  </a:lnTo>
                  <a:lnTo>
                    <a:pt x="1745550" y="183564"/>
                  </a:lnTo>
                  <a:lnTo>
                    <a:pt x="1731701" y="180827"/>
                  </a:lnTo>
                  <a:lnTo>
                    <a:pt x="2112760" y="180827"/>
                  </a:lnTo>
                  <a:lnTo>
                    <a:pt x="2112760" y="209082"/>
                  </a:lnTo>
                  <a:lnTo>
                    <a:pt x="2104116" y="251463"/>
                  </a:lnTo>
                  <a:close/>
                </a:path>
                <a:path w="2793365" h="5709284">
                  <a:moveTo>
                    <a:pt x="1705942" y="240161"/>
                  </a:moveTo>
                  <a:lnTo>
                    <a:pt x="1549640" y="240161"/>
                  </a:lnTo>
                  <a:lnTo>
                    <a:pt x="1558747" y="238395"/>
                  </a:lnTo>
                  <a:lnTo>
                    <a:pt x="1566399" y="233451"/>
                  </a:lnTo>
                  <a:lnTo>
                    <a:pt x="1571670" y="225857"/>
                  </a:lnTo>
                  <a:lnTo>
                    <a:pt x="1573632" y="216145"/>
                  </a:lnTo>
                  <a:lnTo>
                    <a:pt x="1571670" y="206432"/>
                  </a:lnTo>
                  <a:lnTo>
                    <a:pt x="1566399" y="198839"/>
                  </a:lnTo>
                  <a:lnTo>
                    <a:pt x="1558747" y="193895"/>
                  </a:lnTo>
                  <a:lnTo>
                    <a:pt x="1549640" y="192129"/>
                  </a:lnTo>
                  <a:lnTo>
                    <a:pt x="1706440" y="192129"/>
                  </a:lnTo>
                  <a:lnTo>
                    <a:pt x="1699351" y="202283"/>
                  </a:lnTo>
                  <a:lnTo>
                    <a:pt x="1696418" y="216145"/>
                  </a:lnTo>
                  <a:lnTo>
                    <a:pt x="1699153" y="230007"/>
                  </a:lnTo>
                  <a:lnTo>
                    <a:pt x="1705942" y="24016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649270" y="3387323"/>
              <a:ext cx="2504557" cy="5427483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4689140" y="3433857"/>
              <a:ext cx="386715" cy="48260"/>
            </a:xfrm>
            <a:custGeom>
              <a:avLst/>
              <a:gdLst/>
              <a:ahLst/>
              <a:cxnLst/>
              <a:rect l="l" t="t" r="r" b="b"/>
              <a:pathLst>
                <a:path w="386715" h="48260">
                  <a:moveTo>
                    <a:pt x="362711" y="48032"/>
                  </a:moveTo>
                  <a:lnTo>
                    <a:pt x="23992" y="48032"/>
                  </a:lnTo>
                  <a:lnTo>
                    <a:pt x="14885" y="46266"/>
                  </a:lnTo>
                  <a:lnTo>
                    <a:pt x="7233" y="41321"/>
                  </a:lnTo>
                  <a:lnTo>
                    <a:pt x="1962" y="33728"/>
                  </a:lnTo>
                  <a:lnTo>
                    <a:pt x="0" y="24016"/>
                  </a:lnTo>
                  <a:lnTo>
                    <a:pt x="1962" y="14303"/>
                  </a:lnTo>
                  <a:lnTo>
                    <a:pt x="7233" y="6710"/>
                  </a:lnTo>
                  <a:lnTo>
                    <a:pt x="14885" y="1765"/>
                  </a:lnTo>
                  <a:lnTo>
                    <a:pt x="23992" y="0"/>
                  </a:lnTo>
                  <a:lnTo>
                    <a:pt x="362711" y="0"/>
                  </a:lnTo>
                  <a:lnTo>
                    <a:pt x="371819" y="1765"/>
                  </a:lnTo>
                  <a:lnTo>
                    <a:pt x="379471" y="6710"/>
                  </a:lnTo>
                  <a:lnTo>
                    <a:pt x="384741" y="14303"/>
                  </a:lnTo>
                  <a:lnTo>
                    <a:pt x="386704" y="24016"/>
                  </a:lnTo>
                  <a:lnTo>
                    <a:pt x="384741" y="33728"/>
                  </a:lnTo>
                  <a:lnTo>
                    <a:pt x="379471" y="41321"/>
                  </a:lnTo>
                  <a:lnTo>
                    <a:pt x="371819" y="46266"/>
                  </a:lnTo>
                  <a:lnTo>
                    <a:pt x="362711" y="48032"/>
                  </a:lnTo>
                  <a:close/>
                </a:path>
              </a:pathLst>
            </a:custGeom>
            <a:solidFill>
              <a:srgbClr val="54545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198605" y="3422553"/>
              <a:ext cx="70615" cy="70642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3442925" y="3976344"/>
              <a:ext cx="2912110" cy="1365250"/>
            </a:xfrm>
            <a:custGeom>
              <a:avLst/>
              <a:gdLst/>
              <a:ahLst/>
              <a:cxnLst/>
              <a:rect l="l" t="t" r="r" b="b"/>
              <a:pathLst>
                <a:path w="2912109" h="1365250">
                  <a:moveTo>
                    <a:pt x="31051" y="935215"/>
                  </a:moveTo>
                  <a:lnTo>
                    <a:pt x="19062" y="937691"/>
                  </a:lnTo>
                  <a:lnTo>
                    <a:pt x="9182" y="944397"/>
                  </a:lnTo>
                  <a:lnTo>
                    <a:pt x="2476" y="954290"/>
                  </a:lnTo>
                  <a:lnTo>
                    <a:pt x="0" y="966304"/>
                  </a:lnTo>
                  <a:lnTo>
                    <a:pt x="0" y="1333601"/>
                  </a:lnTo>
                  <a:lnTo>
                    <a:pt x="2476" y="1345615"/>
                  </a:lnTo>
                  <a:lnTo>
                    <a:pt x="9182" y="1355496"/>
                  </a:lnTo>
                  <a:lnTo>
                    <a:pt x="19062" y="1362214"/>
                  </a:lnTo>
                  <a:lnTo>
                    <a:pt x="31051" y="1364678"/>
                  </a:lnTo>
                  <a:lnTo>
                    <a:pt x="31051" y="935215"/>
                  </a:lnTo>
                  <a:close/>
                </a:path>
                <a:path w="2912109" h="1365250">
                  <a:moveTo>
                    <a:pt x="31051" y="413931"/>
                  </a:moveTo>
                  <a:lnTo>
                    <a:pt x="19062" y="416179"/>
                  </a:lnTo>
                  <a:lnTo>
                    <a:pt x="9182" y="422402"/>
                  </a:lnTo>
                  <a:lnTo>
                    <a:pt x="2476" y="431812"/>
                  </a:lnTo>
                  <a:lnTo>
                    <a:pt x="0" y="443598"/>
                  </a:lnTo>
                  <a:lnTo>
                    <a:pt x="0" y="810895"/>
                  </a:lnTo>
                  <a:lnTo>
                    <a:pt x="2476" y="822909"/>
                  </a:lnTo>
                  <a:lnTo>
                    <a:pt x="9182" y="832802"/>
                  </a:lnTo>
                  <a:lnTo>
                    <a:pt x="19062" y="839508"/>
                  </a:lnTo>
                  <a:lnTo>
                    <a:pt x="31051" y="841984"/>
                  </a:lnTo>
                  <a:lnTo>
                    <a:pt x="31051" y="413931"/>
                  </a:lnTo>
                  <a:close/>
                </a:path>
                <a:path w="2912109" h="1365250">
                  <a:moveTo>
                    <a:pt x="31051" y="0"/>
                  </a:moveTo>
                  <a:lnTo>
                    <a:pt x="19062" y="2247"/>
                  </a:lnTo>
                  <a:lnTo>
                    <a:pt x="9182" y="8483"/>
                  </a:lnTo>
                  <a:lnTo>
                    <a:pt x="2476" y="17881"/>
                  </a:lnTo>
                  <a:lnTo>
                    <a:pt x="0" y="29667"/>
                  </a:lnTo>
                  <a:lnTo>
                    <a:pt x="0" y="206260"/>
                  </a:lnTo>
                  <a:lnTo>
                    <a:pt x="2476" y="218262"/>
                  </a:lnTo>
                  <a:lnTo>
                    <a:pt x="9182" y="228155"/>
                  </a:lnTo>
                  <a:lnTo>
                    <a:pt x="19062" y="234861"/>
                  </a:lnTo>
                  <a:lnTo>
                    <a:pt x="31051" y="237337"/>
                  </a:lnTo>
                  <a:lnTo>
                    <a:pt x="31051" y="0"/>
                  </a:lnTo>
                  <a:close/>
                </a:path>
                <a:path w="2912109" h="1365250">
                  <a:moveTo>
                    <a:pt x="2911576" y="586282"/>
                  </a:moveTo>
                  <a:lnTo>
                    <a:pt x="2909112" y="574268"/>
                  </a:lnTo>
                  <a:lnTo>
                    <a:pt x="2902407" y="564388"/>
                  </a:lnTo>
                  <a:lnTo>
                    <a:pt x="2892526" y="557669"/>
                  </a:lnTo>
                  <a:lnTo>
                    <a:pt x="2880525" y="555193"/>
                  </a:lnTo>
                  <a:lnTo>
                    <a:pt x="2880525" y="1243190"/>
                  </a:lnTo>
                  <a:lnTo>
                    <a:pt x="2892526" y="1240713"/>
                  </a:lnTo>
                  <a:lnTo>
                    <a:pt x="2902407" y="1234008"/>
                  </a:lnTo>
                  <a:lnTo>
                    <a:pt x="2909112" y="1224114"/>
                  </a:lnTo>
                  <a:lnTo>
                    <a:pt x="2911576" y="1212113"/>
                  </a:lnTo>
                  <a:lnTo>
                    <a:pt x="2911576" y="586282"/>
                  </a:lnTo>
                  <a:close/>
                </a:path>
              </a:pathLst>
            </a:custGeom>
            <a:solidFill>
              <a:srgbClr val="2E2E2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13473985" y="3213474"/>
              <a:ext cx="2849880" cy="5765800"/>
            </a:xfrm>
            <a:custGeom>
              <a:avLst/>
              <a:gdLst/>
              <a:ahLst/>
              <a:cxnLst/>
              <a:rect l="l" t="t" r="r" b="b"/>
              <a:pathLst>
                <a:path w="2849880" h="5765800">
                  <a:moveTo>
                    <a:pt x="2427487" y="5765288"/>
                  </a:moveTo>
                  <a:lnTo>
                    <a:pt x="421987" y="5765288"/>
                  </a:lnTo>
                  <a:lnTo>
                    <a:pt x="372809" y="5762444"/>
                  </a:lnTo>
                  <a:lnTo>
                    <a:pt x="325288" y="5754122"/>
                  </a:lnTo>
                  <a:lnTo>
                    <a:pt x="279743" y="5740642"/>
                  </a:lnTo>
                  <a:lnTo>
                    <a:pt x="236490" y="5722322"/>
                  </a:lnTo>
                  <a:lnTo>
                    <a:pt x="195848" y="5699479"/>
                  </a:lnTo>
                  <a:lnTo>
                    <a:pt x="158134" y="5672432"/>
                  </a:lnTo>
                  <a:lnTo>
                    <a:pt x="123667" y="5641499"/>
                  </a:lnTo>
                  <a:lnTo>
                    <a:pt x="92765" y="5606998"/>
                  </a:lnTo>
                  <a:lnTo>
                    <a:pt x="65744" y="5569248"/>
                  </a:lnTo>
                  <a:lnTo>
                    <a:pt x="42924" y="5528566"/>
                  </a:lnTo>
                  <a:lnTo>
                    <a:pt x="24621" y="5485270"/>
                  </a:lnTo>
                  <a:lnTo>
                    <a:pt x="11154" y="5439680"/>
                  </a:lnTo>
                  <a:lnTo>
                    <a:pt x="2841" y="5392113"/>
                  </a:lnTo>
                  <a:lnTo>
                    <a:pt x="81" y="5344299"/>
                  </a:lnTo>
                  <a:lnTo>
                    <a:pt x="0" y="422401"/>
                  </a:lnTo>
                  <a:lnTo>
                    <a:pt x="529" y="401012"/>
                  </a:lnTo>
                  <a:lnTo>
                    <a:pt x="4798" y="358034"/>
                  </a:lnTo>
                  <a:lnTo>
                    <a:pt x="12878" y="317154"/>
                  </a:lnTo>
                  <a:lnTo>
                    <a:pt x="29285" y="267709"/>
                  </a:lnTo>
                  <a:lnTo>
                    <a:pt x="46816" y="230051"/>
                  </a:lnTo>
                  <a:lnTo>
                    <a:pt x="67413" y="194954"/>
                  </a:lnTo>
                  <a:lnTo>
                    <a:pt x="93632" y="157076"/>
                  </a:lnTo>
                  <a:lnTo>
                    <a:pt x="124197" y="122906"/>
                  </a:lnTo>
                  <a:lnTo>
                    <a:pt x="131606" y="116328"/>
                  </a:lnTo>
                  <a:lnTo>
                    <a:pt x="146425" y="102642"/>
                  </a:lnTo>
                  <a:lnTo>
                    <a:pt x="191633" y="68346"/>
                  </a:lnTo>
                  <a:lnTo>
                    <a:pt x="232764" y="44788"/>
                  </a:lnTo>
                  <a:lnTo>
                    <a:pt x="276797" y="25782"/>
                  </a:lnTo>
                  <a:lnTo>
                    <a:pt x="323299" y="11720"/>
                  </a:lnTo>
                  <a:lnTo>
                    <a:pt x="371839" y="2995"/>
                  </a:lnTo>
                  <a:lnTo>
                    <a:pt x="421987" y="0"/>
                  </a:lnTo>
                  <a:lnTo>
                    <a:pt x="2428898" y="0"/>
                  </a:lnTo>
                  <a:lnTo>
                    <a:pt x="2478948" y="2897"/>
                  </a:lnTo>
                  <a:lnTo>
                    <a:pt x="2527273" y="11406"/>
                  </a:lnTo>
                  <a:lnTo>
                    <a:pt x="2573560" y="25252"/>
                  </a:lnTo>
                  <a:lnTo>
                    <a:pt x="2580535" y="28254"/>
                  </a:lnTo>
                  <a:lnTo>
                    <a:pt x="421987" y="28254"/>
                  </a:lnTo>
                  <a:lnTo>
                    <a:pt x="376089" y="30908"/>
                  </a:lnTo>
                  <a:lnTo>
                    <a:pt x="331740" y="38674"/>
                  </a:lnTo>
                  <a:lnTo>
                    <a:pt x="289237" y="51259"/>
                  </a:lnTo>
                  <a:lnTo>
                    <a:pt x="248875" y="68370"/>
                  </a:lnTo>
                  <a:lnTo>
                    <a:pt x="210951" y="89713"/>
                  </a:lnTo>
                  <a:lnTo>
                    <a:pt x="175762" y="114994"/>
                  </a:lnTo>
                  <a:lnTo>
                    <a:pt x="143603" y="143920"/>
                  </a:lnTo>
                  <a:lnTo>
                    <a:pt x="114770" y="176198"/>
                  </a:lnTo>
                  <a:lnTo>
                    <a:pt x="89561" y="211533"/>
                  </a:lnTo>
                  <a:lnTo>
                    <a:pt x="68270" y="249634"/>
                  </a:lnTo>
                  <a:lnTo>
                    <a:pt x="51195" y="290206"/>
                  </a:lnTo>
                  <a:lnTo>
                    <a:pt x="38632" y="332955"/>
                  </a:lnTo>
                  <a:lnTo>
                    <a:pt x="30877" y="377589"/>
                  </a:lnTo>
                  <a:lnTo>
                    <a:pt x="28307" y="422401"/>
                  </a:lnTo>
                  <a:lnTo>
                    <a:pt x="28226" y="5344299"/>
                  </a:lnTo>
                  <a:lnTo>
                    <a:pt x="31296" y="5393716"/>
                  </a:lnTo>
                  <a:lnTo>
                    <a:pt x="40260" y="5441308"/>
                  </a:lnTo>
                  <a:lnTo>
                    <a:pt x="54746" y="5486704"/>
                  </a:lnTo>
                  <a:lnTo>
                    <a:pt x="74386" y="5529535"/>
                  </a:lnTo>
                  <a:lnTo>
                    <a:pt x="98809" y="5569430"/>
                  </a:lnTo>
                  <a:lnTo>
                    <a:pt x="127645" y="5606019"/>
                  </a:lnTo>
                  <a:lnTo>
                    <a:pt x="160525" y="5638930"/>
                  </a:lnTo>
                  <a:lnTo>
                    <a:pt x="197077" y="5667795"/>
                  </a:lnTo>
                  <a:lnTo>
                    <a:pt x="236933" y="5692242"/>
                  </a:lnTo>
                  <a:lnTo>
                    <a:pt x="279722" y="5711901"/>
                  </a:lnTo>
                  <a:lnTo>
                    <a:pt x="325074" y="5726401"/>
                  </a:lnTo>
                  <a:lnTo>
                    <a:pt x="372619" y="5735374"/>
                  </a:lnTo>
                  <a:lnTo>
                    <a:pt x="421987" y="5738447"/>
                  </a:lnTo>
                  <a:lnTo>
                    <a:pt x="2574916" y="5738447"/>
                  </a:lnTo>
                  <a:lnTo>
                    <a:pt x="2569732" y="5740642"/>
                  </a:lnTo>
                  <a:lnTo>
                    <a:pt x="2524186" y="5754122"/>
                  </a:lnTo>
                  <a:lnTo>
                    <a:pt x="2476665" y="5762444"/>
                  </a:lnTo>
                  <a:lnTo>
                    <a:pt x="2427487" y="5765288"/>
                  </a:lnTo>
                  <a:close/>
                </a:path>
                <a:path w="2849880" h="5765800">
                  <a:moveTo>
                    <a:pt x="2574916" y="5738447"/>
                  </a:moveTo>
                  <a:lnTo>
                    <a:pt x="2427487" y="5738447"/>
                  </a:lnTo>
                  <a:lnTo>
                    <a:pt x="2476856" y="5735374"/>
                  </a:lnTo>
                  <a:lnTo>
                    <a:pt x="2524401" y="5726401"/>
                  </a:lnTo>
                  <a:lnTo>
                    <a:pt x="2569753" y="5711901"/>
                  </a:lnTo>
                  <a:lnTo>
                    <a:pt x="2612542" y="5692242"/>
                  </a:lnTo>
                  <a:lnTo>
                    <a:pt x="2652397" y="5667795"/>
                  </a:lnTo>
                  <a:lnTo>
                    <a:pt x="2688950" y="5638930"/>
                  </a:lnTo>
                  <a:lnTo>
                    <a:pt x="2721830" y="5606019"/>
                  </a:lnTo>
                  <a:lnTo>
                    <a:pt x="2750666" y="5569430"/>
                  </a:lnTo>
                  <a:lnTo>
                    <a:pt x="2775089" y="5529535"/>
                  </a:lnTo>
                  <a:lnTo>
                    <a:pt x="2794729" y="5486704"/>
                  </a:lnTo>
                  <a:lnTo>
                    <a:pt x="2809215" y="5441308"/>
                  </a:lnTo>
                  <a:lnTo>
                    <a:pt x="2818178" y="5393716"/>
                  </a:lnTo>
                  <a:lnTo>
                    <a:pt x="2821248" y="5344299"/>
                  </a:lnTo>
                  <a:lnTo>
                    <a:pt x="2821248" y="422401"/>
                  </a:lnTo>
                  <a:lnTo>
                    <a:pt x="2818178" y="372984"/>
                  </a:lnTo>
                  <a:lnTo>
                    <a:pt x="2809215" y="325393"/>
                  </a:lnTo>
                  <a:lnTo>
                    <a:pt x="2794729" y="279996"/>
                  </a:lnTo>
                  <a:lnTo>
                    <a:pt x="2775089" y="237165"/>
                  </a:lnTo>
                  <a:lnTo>
                    <a:pt x="2750666" y="197270"/>
                  </a:lnTo>
                  <a:lnTo>
                    <a:pt x="2721830" y="160682"/>
                  </a:lnTo>
                  <a:lnTo>
                    <a:pt x="2688950" y="127770"/>
                  </a:lnTo>
                  <a:lnTo>
                    <a:pt x="2652397" y="98906"/>
                  </a:lnTo>
                  <a:lnTo>
                    <a:pt x="2612542" y="74459"/>
                  </a:lnTo>
                  <a:lnTo>
                    <a:pt x="2569753" y="54800"/>
                  </a:lnTo>
                  <a:lnTo>
                    <a:pt x="2524401" y="40299"/>
                  </a:lnTo>
                  <a:lnTo>
                    <a:pt x="2476856" y="31327"/>
                  </a:lnTo>
                  <a:lnTo>
                    <a:pt x="2427487" y="28254"/>
                  </a:lnTo>
                  <a:lnTo>
                    <a:pt x="2580535" y="28254"/>
                  </a:lnTo>
                  <a:lnTo>
                    <a:pt x="2617494" y="44160"/>
                  </a:lnTo>
                  <a:lnTo>
                    <a:pt x="2658762" y="67856"/>
                  </a:lnTo>
                  <a:lnTo>
                    <a:pt x="2697051" y="96064"/>
                  </a:lnTo>
                  <a:lnTo>
                    <a:pt x="2726689" y="122906"/>
                  </a:lnTo>
                  <a:lnTo>
                    <a:pt x="2756658" y="157274"/>
                  </a:lnTo>
                  <a:lnTo>
                    <a:pt x="2783473" y="194954"/>
                  </a:lnTo>
                  <a:lnTo>
                    <a:pt x="2804070" y="229455"/>
                  </a:lnTo>
                  <a:lnTo>
                    <a:pt x="2820895" y="267179"/>
                  </a:lnTo>
                  <a:lnTo>
                    <a:pt x="2834060" y="307044"/>
                  </a:lnTo>
                  <a:lnTo>
                    <a:pt x="2844737" y="358233"/>
                  </a:lnTo>
                  <a:lnTo>
                    <a:pt x="2848946" y="400416"/>
                  </a:lnTo>
                  <a:lnTo>
                    <a:pt x="2849475" y="422401"/>
                  </a:lnTo>
                  <a:lnTo>
                    <a:pt x="2849475" y="1318062"/>
                  </a:lnTo>
                  <a:lnTo>
                    <a:pt x="2849393" y="5344299"/>
                  </a:lnTo>
                  <a:lnTo>
                    <a:pt x="2846633" y="5392113"/>
                  </a:lnTo>
                  <a:lnTo>
                    <a:pt x="2838320" y="5439680"/>
                  </a:lnTo>
                  <a:lnTo>
                    <a:pt x="2824853" y="5485270"/>
                  </a:lnTo>
                  <a:lnTo>
                    <a:pt x="2806550" y="5528566"/>
                  </a:lnTo>
                  <a:lnTo>
                    <a:pt x="2783730" y="5569248"/>
                  </a:lnTo>
                  <a:lnTo>
                    <a:pt x="2756710" y="5606998"/>
                  </a:lnTo>
                  <a:lnTo>
                    <a:pt x="2725807" y="5641499"/>
                  </a:lnTo>
                  <a:lnTo>
                    <a:pt x="2691340" y="5672432"/>
                  </a:lnTo>
                  <a:lnTo>
                    <a:pt x="2653626" y="5699479"/>
                  </a:lnTo>
                  <a:lnTo>
                    <a:pt x="2612984" y="5722322"/>
                  </a:lnTo>
                  <a:lnTo>
                    <a:pt x="2574916" y="5738447"/>
                  </a:lnTo>
                  <a:close/>
                </a:path>
                <a:path w="2849880" h="5765800">
                  <a:moveTo>
                    <a:pt x="2849475" y="1318062"/>
                  </a:moveTo>
                  <a:close/>
                </a:path>
              </a:pathLst>
            </a:custGeom>
            <a:solidFill>
              <a:srgbClr val="54545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94392" y="2876845"/>
              <a:ext cx="4309738" cy="5816246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856458" y="2838841"/>
              <a:ext cx="4392295" cy="5898515"/>
            </a:xfrm>
            <a:custGeom>
              <a:avLst/>
              <a:gdLst/>
              <a:ahLst/>
              <a:cxnLst/>
              <a:rect l="l" t="t" r="r" b="b"/>
              <a:pathLst>
                <a:path w="4392295" h="5898515">
                  <a:moveTo>
                    <a:pt x="3922669" y="5898336"/>
                  </a:moveTo>
                  <a:lnTo>
                    <a:pt x="469005" y="5898336"/>
                  </a:lnTo>
                  <a:lnTo>
                    <a:pt x="420971" y="5895898"/>
                  </a:lnTo>
                  <a:lnTo>
                    <a:pt x="374537" y="5888810"/>
                  </a:lnTo>
                  <a:lnTo>
                    <a:pt x="329602" y="5877256"/>
                  </a:lnTo>
                  <a:lnTo>
                    <a:pt x="286519" y="5861491"/>
                  </a:lnTo>
                  <a:lnTo>
                    <a:pt x="245524" y="5841749"/>
                  </a:lnTo>
                  <a:lnTo>
                    <a:pt x="206853" y="5818268"/>
                  </a:lnTo>
                  <a:lnTo>
                    <a:pt x="170743" y="5791284"/>
                  </a:lnTo>
                  <a:lnTo>
                    <a:pt x="137430" y="5761033"/>
                  </a:lnTo>
                  <a:lnTo>
                    <a:pt x="107151" y="5727751"/>
                  </a:lnTo>
                  <a:lnTo>
                    <a:pt x="80141" y="5691674"/>
                  </a:lnTo>
                  <a:lnTo>
                    <a:pt x="56639" y="5653039"/>
                  </a:lnTo>
                  <a:lnTo>
                    <a:pt x="36879" y="5612082"/>
                  </a:lnTo>
                  <a:lnTo>
                    <a:pt x="21099" y="5569039"/>
                  </a:lnTo>
                  <a:lnTo>
                    <a:pt x="9535" y="5524146"/>
                  </a:lnTo>
                  <a:lnTo>
                    <a:pt x="2423" y="5477639"/>
                  </a:lnTo>
                  <a:lnTo>
                    <a:pt x="0" y="5429756"/>
                  </a:lnTo>
                  <a:lnTo>
                    <a:pt x="76" y="468580"/>
                  </a:lnTo>
                  <a:lnTo>
                    <a:pt x="2423" y="421950"/>
                  </a:lnTo>
                  <a:lnTo>
                    <a:pt x="9535" y="375210"/>
                  </a:lnTo>
                  <a:lnTo>
                    <a:pt x="21099" y="330113"/>
                  </a:lnTo>
                  <a:lnTo>
                    <a:pt x="36879" y="286896"/>
                  </a:lnTo>
                  <a:lnTo>
                    <a:pt x="56639" y="245791"/>
                  </a:lnTo>
                  <a:lnTo>
                    <a:pt x="80141" y="207033"/>
                  </a:lnTo>
                  <a:lnTo>
                    <a:pt x="107151" y="170856"/>
                  </a:lnTo>
                  <a:lnTo>
                    <a:pt x="137430" y="137493"/>
                  </a:lnTo>
                  <a:lnTo>
                    <a:pt x="170743" y="107179"/>
                  </a:lnTo>
                  <a:lnTo>
                    <a:pt x="206853" y="80148"/>
                  </a:lnTo>
                  <a:lnTo>
                    <a:pt x="245620" y="56586"/>
                  </a:lnTo>
                  <a:lnTo>
                    <a:pt x="286584" y="36845"/>
                  </a:lnTo>
                  <a:lnTo>
                    <a:pt x="329641" y="21079"/>
                  </a:lnTo>
                  <a:lnTo>
                    <a:pt x="374556" y="9526"/>
                  </a:lnTo>
                  <a:lnTo>
                    <a:pt x="421094" y="2420"/>
                  </a:lnTo>
                  <a:lnTo>
                    <a:pt x="469014" y="0"/>
                  </a:lnTo>
                  <a:lnTo>
                    <a:pt x="3922669" y="0"/>
                  </a:lnTo>
                  <a:lnTo>
                    <a:pt x="3970599" y="2421"/>
                  </a:lnTo>
                  <a:lnTo>
                    <a:pt x="4017158" y="9529"/>
                  </a:lnTo>
                  <a:lnTo>
                    <a:pt x="4062108" y="21090"/>
                  </a:lnTo>
                  <a:lnTo>
                    <a:pt x="4105213" y="36869"/>
                  </a:lnTo>
                  <a:lnTo>
                    <a:pt x="4146235" y="56633"/>
                  </a:lnTo>
                  <a:lnTo>
                    <a:pt x="4178243" y="76068"/>
                  </a:lnTo>
                  <a:lnTo>
                    <a:pt x="469014" y="76068"/>
                  </a:lnTo>
                  <a:lnTo>
                    <a:pt x="419879" y="79138"/>
                  </a:lnTo>
                  <a:lnTo>
                    <a:pt x="372524" y="88100"/>
                  </a:lnTo>
                  <a:lnTo>
                    <a:pt x="327323" y="102580"/>
                  </a:lnTo>
                  <a:lnTo>
                    <a:pt x="284651" y="122203"/>
                  </a:lnTo>
                  <a:lnTo>
                    <a:pt x="244881" y="146596"/>
                  </a:lnTo>
                  <a:lnTo>
                    <a:pt x="208389" y="175385"/>
                  </a:lnTo>
                  <a:lnTo>
                    <a:pt x="175548" y="208196"/>
                  </a:lnTo>
                  <a:lnTo>
                    <a:pt x="146732" y="244655"/>
                  </a:lnTo>
                  <a:lnTo>
                    <a:pt x="122316" y="284388"/>
                  </a:lnTo>
                  <a:lnTo>
                    <a:pt x="102675" y="327021"/>
                  </a:lnTo>
                  <a:lnTo>
                    <a:pt x="88182" y="372180"/>
                  </a:lnTo>
                  <a:lnTo>
                    <a:pt x="79212" y="419491"/>
                  </a:lnTo>
                  <a:lnTo>
                    <a:pt x="76138" y="468580"/>
                  </a:lnTo>
                  <a:lnTo>
                    <a:pt x="76233" y="5429756"/>
                  </a:lnTo>
                  <a:lnTo>
                    <a:pt x="79215" y="5477639"/>
                  </a:lnTo>
                  <a:lnTo>
                    <a:pt x="88182" y="5525137"/>
                  </a:lnTo>
                  <a:lnTo>
                    <a:pt x="102675" y="5570417"/>
                  </a:lnTo>
                  <a:lnTo>
                    <a:pt x="122316" y="5613099"/>
                  </a:lnTo>
                  <a:lnTo>
                    <a:pt x="146732" y="5652824"/>
                  </a:lnTo>
                  <a:lnTo>
                    <a:pt x="175548" y="5689229"/>
                  </a:lnTo>
                  <a:lnTo>
                    <a:pt x="208389" y="5721952"/>
                  </a:lnTo>
                  <a:lnTo>
                    <a:pt x="244881" y="5750633"/>
                  </a:lnTo>
                  <a:lnTo>
                    <a:pt x="284651" y="5774910"/>
                  </a:lnTo>
                  <a:lnTo>
                    <a:pt x="327323" y="5794421"/>
                  </a:lnTo>
                  <a:lnTo>
                    <a:pt x="372524" y="5808805"/>
                  </a:lnTo>
                  <a:lnTo>
                    <a:pt x="419879" y="5817701"/>
                  </a:lnTo>
                  <a:lnTo>
                    <a:pt x="469014" y="5820746"/>
                  </a:lnTo>
                  <a:lnTo>
                    <a:pt x="4180372" y="5820746"/>
                  </a:lnTo>
                  <a:lnTo>
                    <a:pt x="4146466" y="5841396"/>
                  </a:lnTo>
                  <a:lnTo>
                    <a:pt x="4105378" y="5861252"/>
                  </a:lnTo>
                  <a:lnTo>
                    <a:pt x="4062211" y="5877115"/>
                  </a:lnTo>
                  <a:lnTo>
                    <a:pt x="4017209" y="5888744"/>
                  </a:lnTo>
                  <a:lnTo>
                    <a:pt x="3970614" y="5895898"/>
                  </a:lnTo>
                  <a:lnTo>
                    <a:pt x="3922669" y="5898336"/>
                  </a:lnTo>
                  <a:close/>
                </a:path>
                <a:path w="4392295" h="5898515">
                  <a:moveTo>
                    <a:pt x="4180372" y="5820746"/>
                  </a:moveTo>
                  <a:lnTo>
                    <a:pt x="3922669" y="5820746"/>
                  </a:lnTo>
                  <a:lnTo>
                    <a:pt x="3972103" y="5817676"/>
                  </a:lnTo>
                  <a:lnTo>
                    <a:pt x="4019662" y="5808714"/>
                  </a:lnTo>
                  <a:lnTo>
                    <a:pt x="4064983" y="5794234"/>
                  </a:lnTo>
                  <a:lnTo>
                    <a:pt x="4107706" y="5774611"/>
                  </a:lnTo>
                  <a:lnTo>
                    <a:pt x="4147467" y="5750217"/>
                  </a:lnTo>
                  <a:lnTo>
                    <a:pt x="4183905" y="5721429"/>
                  </a:lnTo>
                  <a:lnTo>
                    <a:pt x="4216659" y="5688618"/>
                  </a:lnTo>
                  <a:lnTo>
                    <a:pt x="4245367" y="5652159"/>
                  </a:lnTo>
                  <a:lnTo>
                    <a:pt x="4269666" y="5612426"/>
                  </a:lnTo>
                  <a:lnTo>
                    <a:pt x="4289195" y="5569793"/>
                  </a:lnTo>
                  <a:lnTo>
                    <a:pt x="4303592" y="5524634"/>
                  </a:lnTo>
                  <a:lnTo>
                    <a:pt x="4312496" y="5477323"/>
                  </a:lnTo>
                  <a:lnTo>
                    <a:pt x="4315450" y="5429756"/>
                  </a:lnTo>
                  <a:lnTo>
                    <a:pt x="4315544" y="468580"/>
                  </a:lnTo>
                  <a:lnTo>
                    <a:pt x="4312471" y="419191"/>
                  </a:lnTo>
                  <a:lnTo>
                    <a:pt x="4303501" y="371677"/>
                  </a:lnTo>
                  <a:lnTo>
                    <a:pt x="4289008" y="326397"/>
                  </a:lnTo>
                  <a:lnTo>
                    <a:pt x="4269366" y="283714"/>
                  </a:lnTo>
                  <a:lnTo>
                    <a:pt x="4244951" y="243990"/>
                  </a:lnTo>
                  <a:lnTo>
                    <a:pt x="4216135" y="207585"/>
                  </a:lnTo>
                  <a:lnTo>
                    <a:pt x="4183294" y="174862"/>
                  </a:lnTo>
                  <a:lnTo>
                    <a:pt x="4146801" y="146181"/>
                  </a:lnTo>
                  <a:lnTo>
                    <a:pt x="4107032" y="121904"/>
                  </a:lnTo>
                  <a:lnTo>
                    <a:pt x="4064359" y="102393"/>
                  </a:lnTo>
                  <a:lnTo>
                    <a:pt x="4019159" y="88009"/>
                  </a:lnTo>
                  <a:lnTo>
                    <a:pt x="3971804" y="79113"/>
                  </a:lnTo>
                  <a:lnTo>
                    <a:pt x="3922669" y="76068"/>
                  </a:lnTo>
                  <a:lnTo>
                    <a:pt x="4178243" y="76068"/>
                  </a:lnTo>
                  <a:lnTo>
                    <a:pt x="4220940" y="107052"/>
                  </a:lnTo>
                  <a:lnTo>
                    <a:pt x="4254253" y="137303"/>
                  </a:lnTo>
                  <a:lnTo>
                    <a:pt x="4284532" y="170585"/>
                  </a:lnTo>
                  <a:lnTo>
                    <a:pt x="4311541" y="206662"/>
                  </a:lnTo>
                  <a:lnTo>
                    <a:pt x="4335044" y="245297"/>
                  </a:lnTo>
                  <a:lnTo>
                    <a:pt x="4354804" y="286254"/>
                  </a:lnTo>
                  <a:lnTo>
                    <a:pt x="4370584" y="329297"/>
                  </a:lnTo>
                  <a:lnTo>
                    <a:pt x="4382148" y="374190"/>
                  </a:lnTo>
                  <a:lnTo>
                    <a:pt x="4389260" y="420697"/>
                  </a:lnTo>
                  <a:lnTo>
                    <a:pt x="4391683" y="468580"/>
                  </a:lnTo>
                  <a:lnTo>
                    <a:pt x="4391614" y="5429756"/>
                  </a:lnTo>
                  <a:lnTo>
                    <a:pt x="4389511" y="5476134"/>
                  </a:lnTo>
                  <a:lnTo>
                    <a:pt x="4382585" y="5522689"/>
                  </a:lnTo>
                  <a:lnTo>
                    <a:pt x="4371149" y="5567657"/>
                  </a:lnTo>
                  <a:lnTo>
                    <a:pt x="4355446" y="5610798"/>
                  </a:lnTo>
                  <a:lnTo>
                    <a:pt x="4335719" y="5651870"/>
                  </a:lnTo>
                  <a:lnTo>
                    <a:pt x="4312211" y="5690634"/>
                  </a:lnTo>
                  <a:lnTo>
                    <a:pt x="4285165" y="5726848"/>
                  </a:lnTo>
                  <a:lnTo>
                    <a:pt x="4254824" y="5760272"/>
                  </a:lnTo>
                  <a:lnTo>
                    <a:pt x="4221432" y="5790665"/>
                  </a:lnTo>
                  <a:lnTo>
                    <a:pt x="4185231" y="5817787"/>
                  </a:lnTo>
                  <a:lnTo>
                    <a:pt x="4180372" y="5820746"/>
                  </a:lnTo>
                  <a:close/>
                </a:path>
              </a:pathLst>
            </a:custGeom>
            <a:solidFill>
              <a:srgbClr val="2E2E2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6" name="object 1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303440" y="8206937"/>
              <a:ext cx="5324474" cy="1047749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5001174" y="581182"/>
            <a:ext cx="2886075" cy="121031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2388870" algn="l"/>
              </a:tabLst>
            </a:pPr>
            <a:r>
              <a:rPr dirty="0" sz="7750" spc="525" b="1">
                <a:latin typeface="Trebuchet MS"/>
                <a:cs typeface="Trebuchet MS"/>
              </a:rPr>
              <a:t>C</a:t>
            </a:r>
            <a:r>
              <a:rPr dirty="0" sz="7750" spc="525" b="1">
                <a:latin typeface="Trebuchet MS"/>
                <a:cs typeface="Trebuchet MS"/>
              </a:rPr>
              <a:t>	</a:t>
            </a:r>
            <a:r>
              <a:rPr dirty="0" sz="7750" spc="470" b="1">
                <a:latin typeface="Trebuchet MS"/>
                <a:cs typeface="Trebuchet MS"/>
              </a:rPr>
              <a:t>s</a:t>
            </a:r>
            <a:endParaRPr sz="7750">
              <a:latin typeface="Trebuchet MS"/>
              <a:cs typeface="Trebuchet M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3304587" y="581182"/>
            <a:ext cx="1101725" cy="121031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7750" spc="270" b="1">
                <a:latin typeface="Trebuchet MS"/>
                <a:cs typeface="Trebuchet MS"/>
              </a:rPr>
              <a:t>o</a:t>
            </a:r>
            <a:r>
              <a:rPr dirty="0" sz="7750" spc="470" b="1">
                <a:latin typeface="Trebuchet MS"/>
                <a:cs typeface="Trebuchet MS"/>
              </a:rPr>
              <a:t>s</a:t>
            </a:r>
            <a:endParaRPr sz="77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93448" y="8194351"/>
              <a:ext cx="6771278" cy="1340556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5238081" y="2585188"/>
              <a:ext cx="8491855" cy="5699125"/>
            </a:xfrm>
            <a:custGeom>
              <a:avLst/>
              <a:gdLst/>
              <a:ahLst/>
              <a:cxnLst/>
              <a:rect l="l" t="t" r="r" b="b"/>
              <a:pathLst>
                <a:path w="8491855" h="5699125">
                  <a:moveTo>
                    <a:pt x="8491750" y="5698521"/>
                  </a:moveTo>
                  <a:lnTo>
                    <a:pt x="0" y="5698521"/>
                  </a:lnTo>
                  <a:lnTo>
                    <a:pt x="0" y="297721"/>
                  </a:lnTo>
                  <a:lnTo>
                    <a:pt x="3908" y="249554"/>
                  </a:lnTo>
                  <a:lnTo>
                    <a:pt x="15218" y="203815"/>
                  </a:lnTo>
                  <a:lnTo>
                    <a:pt x="33308" y="161127"/>
                  </a:lnTo>
                  <a:lnTo>
                    <a:pt x="57556" y="122112"/>
                  </a:lnTo>
                  <a:lnTo>
                    <a:pt x="87341" y="87392"/>
                  </a:lnTo>
                  <a:lnTo>
                    <a:pt x="122040" y="57590"/>
                  </a:lnTo>
                  <a:lnTo>
                    <a:pt x="161032" y="33328"/>
                  </a:lnTo>
                  <a:lnTo>
                    <a:pt x="203695" y="15227"/>
                  </a:lnTo>
                  <a:lnTo>
                    <a:pt x="249406" y="3910"/>
                  </a:lnTo>
                  <a:lnTo>
                    <a:pt x="297545" y="0"/>
                  </a:lnTo>
                  <a:lnTo>
                    <a:pt x="8192533" y="0"/>
                  </a:lnTo>
                  <a:lnTo>
                    <a:pt x="8240673" y="3910"/>
                  </a:lnTo>
                  <a:lnTo>
                    <a:pt x="8286397" y="15227"/>
                  </a:lnTo>
                  <a:lnTo>
                    <a:pt x="8329092" y="33328"/>
                  </a:lnTo>
                  <a:lnTo>
                    <a:pt x="8368145" y="57590"/>
                  </a:lnTo>
                  <a:lnTo>
                    <a:pt x="8402947" y="87392"/>
                  </a:lnTo>
                  <a:lnTo>
                    <a:pt x="8432883" y="122112"/>
                  </a:lnTo>
                  <a:lnTo>
                    <a:pt x="8457344" y="161127"/>
                  </a:lnTo>
                  <a:lnTo>
                    <a:pt x="8475716" y="203815"/>
                  </a:lnTo>
                  <a:lnTo>
                    <a:pt x="8487389" y="249554"/>
                  </a:lnTo>
                  <a:lnTo>
                    <a:pt x="8491750" y="297721"/>
                  </a:lnTo>
                  <a:lnTo>
                    <a:pt x="8491750" y="336191"/>
                  </a:lnTo>
                  <a:lnTo>
                    <a:pt x="259098" y="336191"/>
                  </a:lnTo>
                  <a:lnTo>
                    <a:pt x="259098" y="5325534"/>
                  </a:lnTo>
                  <a:lnTo>
                    <a:pt x="8491750" y="5325534"/>
                  </a:lnTo>
                  <a:lnTo>
                    <a:pt x="8491750" y="5698521"/>
                  </a:lnTo>
                  <a:close/>
                </a:path>
                <a:path w="8491855" h="5699125">
                  <a:moveTo>
                    <a:pt x="8491750" y="5325534"/>
                  </a:moveTo>
                  <a:lnTo>
                    <a:pt x="8229308" y="5325534"/>
                  </a:lnTo>
                  <a:lnTo>
                    <a:pt x="8229308" y="336191"/>
                  </a:lnTo>
                  <a:lnTo>
                    <a:pt x="8491750" y="336191"/>
                  </a:lnTo>
                  <a:lnTo>
                    <a:pt x="8491750" y="532553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4230102" y="2556753"/>
              <a:ext cx="10506075" cy="5982970"/>
            </a:xfrm>
            <a:custGeom>
              <a:avLst/>
              <a:gdLst/>
              <a:ahLst/>
              <a:cxnLst/>
              <a:rect l="l" t="t" r="r" b="b"/>
              <a:pathLst>
                <a:path w="10506075" h="5982970">
                  <a:moveTo>
                    <a:pt x="10380664" y="5982862"/>
                  </a:moveTo>
                  <a:lnTo>
                    <a:pt x="125370" y="5982862"/>
                  </a:lnTo>
                  <a:lnTo>
                    <a:pt x="76867" y="5973140"/>
                  </a:lnTo>
                  <a:lnTo>
                    <a:pt x="36984" y="5946483"/>
                  </a:lnTo>
                  <a:lnTo>
                    <a:pt x="9951" y="5906655"/>
                  </a:lnTo>
                  <a:lnTo>
                    <a:pt x="0" y="5857418"/>
                  </a:lnTo>
                  <a:lnTo>
                    <a:pt x="0" y="5728628"/>
                  </a:lnTo>
                  <a:lnTo>
                    <a:pt x="977888" y="5728628"/>
                  </a:lnTo>
                  <a:lnTo>
                    <a:pt x="977888" y="321137"/>
                  </a:lnTo>
                  <a:lnTo>
                    <a:pt x="981368" y="273696"/>
                  </a:lnTo>
                  <a:lnTo>
                    <a:pt x="991472" y="228412"/>
                  </a:lnTo>
                  <a:lnTo>
                    <a:pt x="1007694" y="185782"/>
                  </a:lnTo>
                  <a:lnTo>
                    <a:pt x="1029531" y="146303"/>
                  </a:lnTo>
                  <a:lnTo>
                    <a:pt x="1056476" y="110474"/>
                  </a:lnTo>
                  <a:lnTo>
                    <a:pt x="1088026" y="78791"/>
                  </a:lnTo>
                  <a:lnTo>
                    <a:pt x="1123674" y="51753"/>
                  </a:lnTo>
                  <a:lnTo>
                    <a:pt x="1162917" y="29857"/>
                  </a:lnTo>
                  <a:lnTo>
                    <a:pt x="1205250" y="13601"/>
                  </a:lnTo>
                  <a:lnTo>
                    <a:pt x="1250167" y="3483"/>
                  </a:lnTo>
                  <a:lnTo>
                    <a:pt x="1297165" y="0"/>
                  </a:lnTo>
                  <a:lnTo>
                    <a:pt x="9207197" y="0"/>
                  </a:lnTo>
                  <a:lnTo>
                    <a:pt x="9254610" y="3483"/>
                  </a:lnTo>
                  <a:lnTo>
                    <a:pt x="9299868" y="13601"/>
                  </a:lnTo>
                  <a:lnTo>
                    <a:pt x="9338742" y="28434"/>
                  </a:lnTo>
                  <a:lnTo>
                    <a:pt x="1305523" y="28434"/>
                  </a:lnTo>
                  <a:lnTo>
                    <a:pt x="1257384" y="32344"/>
                  </a:lnTo>
                  <a:lnTo>
                    <a:pt x="1211672" y="43661"/>
                  </a:lnTo>
                  <a:lnTo>
                    <a:pt x="1169009" y="61762"/>
                  </a:lnTo>
                  <a:lnTo>
                    <a:pt x="1130017" y="86025"/>
                  </a:lnTo>
                  <a:lnTo>
                    <a:pt x="1095318" y="115827"/>
                  </a:lnTo>
                  <a:lnTo>
                    <a:pt x="1065534" y="150547"/>
                  </a:lnTo>
                  <a:lnTo>
                    <a:pt x="1041285" y="189561"/>
                  </a:lnTo>
                  <a:lnTo>
                    <a:pt x="1023195" y="232249"/>
                  </a:lnTo>
                  <a:lnTo>
                    <a:pt x="1011885" y="277988"/>
                  </a:lnTo>
                  <a:lnTo>
                    <a:pt x="1007977" y="326155"/>
                  </a:lnTo>
                  <a:lnTo>
                    <a:pt x="1007977" y="5726956"/>
                  </a:lnTo>
                  <a:lnTo>
                    <a:pt x="4556793" y="5726956"/>
                  </a:lnTo>
                  <a:lnTo>
                    <a:pt x="4556793" y="5728629"/>
                  </a:lnTo>
                  <a:lnTo>
                    <a:pt x="4566509" y="5777160"/>
                  </a:lnTo>
                  <a:lnTo>
                    <a:pt x="4593151" y="5817067"/>
                  </a:lnTo>
                  <a:lnTo>
                    <a:pt x="4632956" y="5844116"/>
                  </a:lnTo>
                  <a:lnTo>
                    <a:pt x="4682164" y="5854073"/>
                  </a:lnTo>
                  <a:lnTo>
                    <a:pt x="10506034" y="5854073"/>
                  </a:lnTo>
                  <a:lnTo>
                    <a:pt x="10506034" y="5857418"/>
                  </a:lnTo>
                  <a:lnTo>
                    <a:pt x="10496318" y="5905949"/>
                  </a:lnTo>
                  <a:lnTo>
                    <a:pt x="10469677" y="5945856"/>
                  </a:lnTo>
                  <a:lnTo>
                    <a:pt x="10429871" y="5972905"/>
                  </a:lnTo>
                  <a:lnTo>
                    <a:pt x="10380664" y="5982862"/>
                  </a:lnTo>
                  <a:close/>
                </a:path>
                <a:path w="10506075" h="5982970">
                  <a:moveTo>
                    <a:pt x="10506034" y="5854073"/>
                  </a:moveTo>
                  <a:lnTo>
                    <a:pt x="5823870" y="5854073"/>
                  </a:lnTo>
                  <a:lnTo>
                    <a:pt x="5872372" y="5844351"/>
                  </a:lnTo>
                  <a:lnTo>
                    <a:pt x="5912256" y="5817694"/>
                  </a:lnTo>
                  <a:lnTo>
                    <a:pt x="5939289" y="5777866"/>
                  </a:lnTo>
                  <a:lnTo>
                    <a:pt x="5949240" y="5728629"/>
                  </a:lnTo>
                  <a:lnTo>
                    <a:pt x="5949240" y="5726956"/>
                  </a:lnTo>
                  <a:lnTo>
                    <a:pt x="9498056" y="5726956"/>
                  </a:lnTo>
                  <a:lnTo>
                    <a:pt x="9498056" y="326155"/>
                  </a:lnTo>
                  <a:lnTo>
                    <a:pt x="9494147" y="277988"/>
                  </a:lnTo>
                  <a:lnTo>
                    <a:pt x="9482837" y="232249"/>
                  </a:lnTo>
                  <a:lnTo>
                    <a:pt x="9464747" y="189561"/>
                  </a:lnTo>
                  <a:lnTo>
                    <a:pt x="9440499" y="150547"/>
                  </a:lnTo>
                  <a:lnTo>
                    <a:pt x="9410714" y="115827"/>
                  </a:lnTo>
                  <a:lnTo>
                    <a:pt x="9376015" y="86025"/>
                  </a:lnTo>
                  <a:lnTo>
                    <a:pt x="9337023" y="61762"/>
                  </a:lnTo>
                  <a:lnTo>
                    <a:pt x="9294361" y="43661"/>
                  </a:lnTo>
                  <a:lnTo>
                    <a:pt x="9248649" y="32344"/>
                  </a:lnTo>
                  <a:lnTo>
                    <a:pt x="9200510" y="28434"/>
                  </a:lnTo>
                  <a:lnTo>
                    <a:pt x="9338742" y="28434"/>
                  </a:lnTo>
                  <a:lnTo>
                    <a:pt x="9381928" y="51753"/>
                  </a:lnTo>
                  <a:lnTo>
                    <a:pt x="9417737" y="78791"/>
                  </a:lnTo>
                  <a:lnTo>
                    <a:pt x="9449400" y="110474"/>
                  </a:lnTo>
                  <a:lnTo>
                    <a:pt x="9476422" y="146303"/>
                  </a:lnTo>
                  <a:lnTo>
                    <a:pt x="9498305" y="185782"/>
                  </a:lnTo>
                  <a:lnTo>
                    <a:pt x="9514551" y="228412"/>
                  </a:lnTo>
                  <a:lnTo>
                    <a:pt x="9524664" y="273696"/>
                  </a:lnTo>
                  <a:lnTo>
                    <a:pt x="9528145" y="321137"/>
                  </a:lnTo>
                  <a:lnTo>
                    <a:pt x="9528145" y="5728628"/>
                  </a:lnTo>
                  <a:lnTo>
                    <a:pt x="10506034" y="5728628"/>
                  </a:lnTo>
                  <a:lnTo>
                    <a:pt x="10506034" y="5854073"/>
                  </a:lnTo>
                  <a:close/>
                </a:path>
              </a:pathLst>
            </a:custGeom>
            <a:solidFill>
              <a:srgbClr val="95959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4445736" y="8285390"/>
              <a:ext cx="10074910" cy="301625"/>
            </a:xfrm>
            <a:custGeom>
              <a:avLst/>
              <a:gdLst/>
              <a:ahLst/>
              <a:cxnLst/>
              <a:rect l="l" t="t" r="r" b="b"/>
              <a:pathLst>
                <a:path w="10074910" h="301625">
                  <a:moveTo>
                    <a:pt x="5733605" y="0"/>
                  </a:moveTo>
                  <a:lnTo>
                    <a:pt x="4339488" y="0"/>
                  </a:lnTo>
                  <a:lnTo>
                    <a:pt x="4339488" y="1676"/>
                  </a:lnTo>
                  <a:lnTo>
                    <a:pt x="4349458" y="50203"/>
                  </a:lnTo>
                  <a:lnTo>
                    <a:pt x="4376674" y="90106"/>
                  </a:lnTo>
                  <a:lnTo>
                    <a:pt x="4417060" y="117157"/>
                  </a:lnTo>
                  <a:lnTo>
                    <a:pt x="4466526" y="127114"/>
                  </a:lnTo>
                  <a:lnTo>
                    <a:pt x="5608231" y="127114"/>
                  </a:lnTo>
                  <a:lnTo>
                    <a:pt x="5657443" y="117157"/>
                  </a:lnTo>
                  <a:lnTo>
                    <a:pt x="5697245" y="90106"/>
                  </a:lnTo>
                  <a:lnTo>
                    <a:pt x="5723890" y="50203"/>
                  </a:lnTo>
                  <a:lnTo>
                    <a:pt x="5733605" y="1676"/>
                  </a:lnTo>
                  <a:lnTo>
                    <a:pt x="5733605" y="0"/>
                  </a:lnTo>
                  <a:close/>
                </a:path>
                <a:path w="10074910" h="301625">
                  <a:moveTo>
                    <a:pt x="10074758" y="254228"/>
                  </a:moveTo>
                  <a:lnTo>
                    <a:pt x="0" y="254228"/>
                  </a:lnTo>
                  <a:lnTo>
                    <a:pt x="3784" y="272834"/>
                  </a:lnTo>
                  <a:lnTo>
                    <a:pt x="13995" y="287680"/>
                  </a:lnTo>
                  <a:lnTo>
                    <a:pt x="28905" y="297510"/>
                  </a:lnTo>
                  <a:lnTo>
                    <a:pt x="46799" y="301066"/>
                  </a:lnTo>
                  <a:lnTo>
                    <a:pt x="10027958" y="301066"/>
                  </a:lnTo>
                  <a:lnTo>
                    <a:pt x="10046551" y="297281"/>
                  </a:lnTo>
                  <a:lnTo>
                    <a:pt x="10061384" y="287058"/>
                  </a:lnTo>
                  <a:lnTo>
                    <a:pt x="10071202" y="272135"/>
                  </a:lnTo>
                  <a:lnTo>
                    <a:pt x="10074758" y="254228"/>
                  </a:lnTo>
                  <a:close/>
                </a:path>
              </a:pathLst>
            </a:custGeom>
            <a:solidFill>
              <a:srgbClr val="72707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496171" y="2920874"/>
              <a:ext cx="7963873" cy="4984102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3858597" y="3280222"/>
              <a:ext cx="2595245" cy="5304155"/>
            </a:xfrm>
            <a:custGeom>
              <a:avLst/>
              <a:gdLst/>
              <a:ahLst/>
              <a:cxnLst/>
              <a:rect l="l" t="t" r="r" b="b"/>
              <a:pathLst>
                <a:path w="2595244" h="5304155">
                  <a:moveTo>
                    <a:pt x="2229123" y="5303955"/>
                  </a:moveTo>
                  <a:lnTo>
                    <a:pt x="365838" y="5303955"/>
                  </a:lnTo>
                  <a:lnTo>
                    <a:pt x="319971" y="5301100"/>
                  </a:lnTo>
                  <a:lnTo>
                    <a:pt x="275797" y="5292765"/>
                  </a:lnTo>
                  <a:lnTo>
                    <a:pt x="233661" y="5279292"/>
                  </a:lnTo>
                  <a:lnTo>
                    <a:pt x="193906" y="5261027"/>
                  </a:lnTo>
                  <a:lnTo>
                    <a:pt x="156877" y="5238314"/>
                  </a:lnTo>
                  <a:lnTo>
                    <a:pt x="122916" y="5211496"/>
                  </a:lnTo>
                  <a:lnTo>
                    <a:pt x="92368" y="5180918"/>
                  </a:lnTo>
                  <a:lnTo>
                    <a:pt x="65577" y="5146924"/>
                  </a:lnTo>
                  <a:lnTo>
                    <a:pt x="42886" y="5109858"/>
                  </a:lnTo>
                  <a:lnTo>
                    <a:pt x="24639" y="5070065"/>
                  </a:lnTo>
                  <a:lnTo>
                    <a:pt x="11179" y="5027887"/>
                  </a:lnTo>
                  <a:lnTo>
                    <a:pt x="2852" y="4983670"/>
                  </a:lnTo>
                  <a:lnTo>
                    <a:pt x="0" y="4937758"/>
                  </a:lnTo>
                  <a:lnTo>
                    <a:pt x="0" y="366197"/>
                  </a:lnTo>
                  <a:lnTo>
                    <a:pt x="2852" y="320284"/>
                  </a:lnTo>
                  <a:lnTo>
                    <a:pt x="11179" y="276067"/>
                  </a:lnTo>
                  <a:lnTo>
                    <a:pt x="24639" y="233890"/>
                  </a:lnTo>
                  <a:lnTo>
                    <a:pt x="42886" y="194096"/>
                  </a:lnTo>
                  <a:lnTo>
                    <a:pt x="65577" y="157031"/>
                  </a:lnTo>
                  <a:lnTo>
                    <a:pt x="92368" y="123037"/>
                  </a:lnTo>
                  <a:lnTo>
                    <a:pt x="122916" y="92459"/>
                  </a:lnTo>
                  <a:lnTo>
                    <a:pt x="156877" y="65641"/>
                  </a:lnTo>
                  <a:lnTo>
                    <a:pt x="193906" y="42928"/>
                  </a:lnTo>
                  <a:lnTo>
                    <a:pt x="233661" y="24663"/>
                  </a:lnTo>
                  <a:lnTo>
                    <a:pt x="275797" y="11190"/>
                  </a:lnTo>
                  <a:lnTo>
                    <a:pt x="319972" y="2855"/>
                  </a:lnTo>
                  <a:lnTo>
                    <a:pt x="365838" y="0"/>
                  </a:lnTo>
                  <a:lnTo>
                    <a:pt x="2229124" y="0"/>
                  </a:lnTo>
                  <a:lnTo>
                    <a:pt x="2274991" y="2855"/>
                  </a:lnTo>
                  <a:lnTo>
                    <a:pt x="2319164" y="11190"/>
                  </a:lnTo>
                  <a:lnTo>
                    <a:pt x="2361300" y="24663"/>
                  </a:lnTo>
                  <a:lnTo>
                    <a:pt x="2401055" y="42928"/>
                  </a:lnTo>
                  <a:lnTo>
                    <a:pt x="2438084" y="65641"/>
                  </a:lnTo>
                  <a:lnTo>
                    <a:pt x="2472045" y="92459"/>
                  </a:lnTo>
                  <a:lnTo>
                    <a:pt x="2502593" y="123037"/>
                  </a:lnTo>
                  <a:lnTo>
                    <a:pt x="2512172" y="135191"/>
                  </a:lnTo>
                  <a:lnTo>
                    <a:pt x="352725" y="135191"/>
                  </a:lnTo>
                  <a:lnTo>
                    <a:pt x="303169" y="140919"/>
                  </a:lnTo>
                  <a:lnTo>
                    <a:pt x="257650" y="157232"/>
                  </a:lnTo>
                  <a:lnTo>
                    <a:pt x="217476" y="182821"/>
                  </a:lnTo>
                  <a:lnTo>
                    <a:pt x="183953" y="216377"/>
                  </a:lnTo>
                  <a:lnTo>
                    <a:pt x="158389" y="256591"/>
                  </a:lnTo>
                  <a:lnTo>
                    <a:pt x="142092" y="302155"/>
                  </a:lnTo>
                  <a:lnTo>
                    <a:pt x="136369" y="351759"/>
                  </a:lnTo>
                  <a:lnTo>
                    <a:pt x="136369" y="4958759"/>
                  </a:lnTo>
                  <a:lnTo>
                    <a:pt x="142092" y="5008364"/>
                  </a:lnTo>
                  <a:lnTo>
                    <a:pt x="158389" y="5053928"/>
                  </a:lnTo>
                  <a:lnTo>
                    <a:pt x="183953" y="5094142"/>
                  </a:lnTo>
                  <a:lnTo>
                    <a:pt x="217476" y="5127697"/>
                  </a:lnTo>
                  <a:lnTo>
                    <a:pt x="257650" y="5153286"/>
                  </a:lnTo>
                  <a:lnTo>
                    <a:pt x="303169" y="5169599"/>
                  </a:lnTo>
                  <a:lnTo>
                    <a:pt x="352725" y="5175327"/>
                  </a:lnTo>
                  <a:lnTo>
                    <a:pt x="2506999" y="5175327"/>
                  </a:lnTo>
                  <a:lnTo>
                    <a:pt x="2502593" y="5180918"/>
                  </a:lnTo>
                  <a:lnTo>
                    <a:pt x="2472045" y="5211496"/>
                  </a:lnTo>
                  <a:lnTo>
                    <a:pt x="2438084" y="5238314"/>
                  </a:lnTo>
                  <a:lnTo>
                    <a:pt x="2401055" y="5261027"/>
                  </a:lnTo>
                  <a:lnTo>
                    <a:pt x="2361300" y="5279292"/>
                  </a:lnTo>
                  <a:lnTo>
                    <a:pt x="2319164" y="5292765"/>
                  </a:lnTo>
                  <a:lnTo>
                    <a:pt x="2274990" y="5301100"/>
                  </a:lnTo>
                  <a:lnTo>
                    <a:pt x="2229123" y="5303955"/>
                  </a:lnTo>
                  <a:close/>
                </a:path>
                <a:path w="2595244" h="5304155">
                  <a:moveTo>
                    <a:pt x="1840993" y="316321"/>
                  </a:moveTo>
                  <a:lnTo>
                    <a:pt x="756590" y="316321"/>
                  </a:lnTo>
                  <a:lnTo>
                    <a:pt x="709324" y="306661"/>
                  </a:lnTo>
                  <a:lnTo>
                    <a:pt x="670539" y="280390"/>
                  </a:lnTo>
                  <a:lnTo>
                    <a:pt x="644294" y="241568"/>
                  </a:lnTo>
                  <a:lnTo>
                    <a:pt x="634644" y="194255"/>
                  </a:lnTo>
                  <a:lnTo>
                    <a:pt x="634644" y="135191"/>
                  </a:lnTo>
                  <a:lnTo>
                    <a:pt x="1962939" y="135191"/>
                  </a:lnTo>
                  <a:lnTo>
                    <a:pt x="1962939" y="168004"/>
                  </a:lnTo>
                  <a:lnTo>
                    <a:pt x="1608902" y="168004"/>
                  </a:lnTo>
                  <a:lnTo>
                    <a:pt x="1596589" y="170547"/>
                  </a:lnTo>
                  <a:lnTo>
                    <a:pt x="1586119" y="177520"/>
                  </a:lnTo>
                  <a:lnTo>
                    <a:pt x="1585432" y="178504"/>
                  </a:lnTo>
                  <a:lnTo>
                    <a:pt x="1125051" y="178504"/>
                  </a:lnTo>
                  <a:lnTo>
                    <a:pt x="1116590" y="180145"/>
                  </a:lnTo>
                  <a:lnTo>
                    <a:pt x="1109480" y="184739"/>
                  </a:lnTo>
                  <a:lnTo>
                    <a:pt x="1104583" y="191794"/>
                  </a:lnTo>
                  <a:lnTo>
                    <a:pt x="1102760" y="200817"/>
                  </a:lnTo>
                  <a:lnTo>
                    <a:pt x="1104583" y="209841"/>
                  </a:lnTo>
                  <a:lnTo>
                    <a:pt x="1109480" y="216896"/>
                  </a:lnTo>
                  <a:lnTo>
                    <a:pt x="1116590" y="221490"/>
                  </a:lnTo>
                  <a:lnTo>
                    <a:pt x="1125051" y="223131"/>
                  </a:lnTo>
                  <a:lnTo>
                    <a:pt x="1584969" y="223131"/>
                  </a:lnTo>
                  <a:lnTo>
                    <a:pt x="1585627" y="224115"/>
                  </a:lnTo>
                  <a:lnTo>
                    <a:pt x="1596035" y="231088"/>
                  </a:lnTo>
                  <a:lnTo>
                    <a:pt x="1608902" y="233631"/>
                  </a:lnTo>
                  <a:lnTo>
                    <a:pt x="1954908" y="233631"/>
                  </a:lnTo>
                  <a:lnTo>
                    <a:pt x="1953289" y="241568"/>
                  </a:lnTo>
                  <a:lnTo>
                    <a:pt x="1927044" y="280390"/>
                  </a:lnTo>
                  <a:lnTo>
                    <a:pt x="1888260" y="306661"/>
                  </a:lnTo>
                  <a:lnTo>
                    <a:pt x="1840993" y="316321"/>
                  </a:lnTo>
                  <a:close/>
                </a:path>
                <a:path w="2595244" h="5304155">
                  <a:moveTo>
                    <a:pt x="2506999" y="5175327"/>
                  </a:moveTo>
                  <a:lnTo>
                    <a:pt x="2244858" y="5175327"/>
                  </a:lnTo>
                  <a:lnTo>
                    <a:pt x="2294414" y="5169599"/>
                  </a:lnTo>
                  <a:lnTo>
                    <a:pt x="2339933" y="5153286"/>
                  </a:lnTo>
                  <a:lnTo>
                    <a:pt x="2380108" y="5127697"/>
                  </a:lnTo>
                  <a:lnTo>
                    <a:pt x="2413630" y="5094142"/>
                  </a:lnTo>
                  <a:lnTo>
                    <a:pt x="2439194" y="5053928"/>
                  </a:lnTo>
                  <a:lnTo>
                    <a:pt x="2455491" y="5008364"/>
                  </a:lnTo>
                  <a:lnTo>
                    <a:pt x="2461214" y="4958759"/>
                  </a:lnTo>
                  <a:lnTo>
                    <a:pt x="2459903" y="4958759"/>
                  </a:lnTo>
                  <a:lnTo>
                    <a:pt x="2459903" y="351759"/>
                  </a:lnTo>
                  <a:lnTo>
                    <a:pt x="2454180" y="302155"/>
                  </a:lnTo>
                  <a:lnTo>
                    <a:pt x="2437883" y="256591"/>
                  </a:lnTo>
                  <a:lnTo>
                    <a:pt x="2412319" y="216377"/>
                  </a:lnTo>
                  <a:lnTo>
                    <a:pt x="2378796" y="182821"/>
                  </a:lnTo>
                  <a:lnTo>
                    <a:pt x="2338622" y="157232"/>
                  </a:lnTo>
                  <a:lnTo>
                    <a:pt x="2293103" y="140919"/>
                  </a:lnTo>
                  <a:lnTo>
                    <a:pt x="2243547" y="135191"/>
                  </a:lnTo>
                  <a:lnTo>
                    <a:pt x="2512172" y="135191"/>
                  </a:lnTo>
                  <a:lnTo>
                    <a:pt x="2552075" y="194096"/>
                  </a:lnTo>
                  <a:lnTo>
                    <a:pt x="2570322" y="233890"/>
                  </a:lnTo>
                  <a:lnTo>
                    <a:pt x="2583781" y="276067"/>
                  </a:lnTo>
                  <a:lnTo>
                    <a:pt x="2592109" y="320284"/>
                  </a:lnTo>
                  <a:lnTo>
                    <a:pt x="2594961" y="366197"/>
                  </a:lnTo>
                  <a:lnTo>
                    <a:pt x="2594961" y="4937758"/>
                  </a:lnTo>
                  <a:lnTo>
                    <a:pt x="2592109" y="4983670"/>
                  </a:lnTo>
                  <a:lnTo>
                    <a:pt x="2583781" y="5027887"/>
                  </a:lnTo>
                  <a:lnTo>
                    <a:pt x="2570322" y="5070065"/>
                  </a:lnTo>
                  <a:lnTo>
                    <a:pt x="2552075" y="5109858"/>
                  </a:lnTo>
                  <a:lnTo>
                    <a:pt x="2529384" y="5146924"/>
                  </a:lnTo>
                  <a:lnTo>
                    <a:pt x="2506999" y="5175327"/>
                  </a:lnTo>
                  <a:close/>
                </a:path>
                <a:path w="2595244" h="5304155">
                  <a:moveTo>
                    <a:pt x="1954908" y="233631"/>
                  </a:moveTo>
                  <a:lnTo>
                    <a:pt x="1608902" y="233631"/>
                  </a:lnTo>
                  <a:lnTo>
                    <a:pt x="1621769" y="231088"/>
                  </a:lnTo>
                  <a:lnTo>
                    <a:pt x="1632177" y="224115"/>
                  </a:lnTo>
                  <a:lnTo>
                    <a:pt x="1639143" y="213697"/>
                  </a:lnTo>
                  <a:lnTo>
                    <a:pt x="1641683" y="200817"/>
                  </a:lnTo>
                  <a:lnTo>
                    <a:pt x="1639143" y="187938"/>
                  </a:lnTo>
                  <a:lnTo>
                    <a:pt x="1632177" y="177520"/>
                  </a:lnTo>
                  <a:lnTo>
                    <a:pt x="1621769" y="170547"/>
                  </a:lnTo>
                  <a:lnTo>
                    <a:pt x="1608902" y="168004"/>
                  </a:lnTo>
                  <a:lnTo>
                    <a:pt x="1962939" y="168004"/>
                  </a:lnTo>
                  <a:lnTo>
                    <a:pt x="1962939" y="194255"/>
                  </a:lnTo>
                  <a:lnTo>
                    <a:pt x="1954908" y="233631"/>
                  </a:lnTo>
                  <a:close/>
                </a:path>
                <a:path w="2595244" h="5304155">
                  <a:moveTo>
                    <a:pt x="1584969" y="223131"/>
                  </a:moveTo>
                  <a:lnTo>
                    <a:pt x="1439751" y="223131"/>
                  </a:lnTo>
                  <a:lnTo>
                    <a:pt x="1448213" y="221490"/>
                  </a:lnTo>
                  <a:lnTo>
                    <a:pt x="1455322" y="216896"/>
                  </a:lnTo>
                  <a:lnTo>
                    <a:pt x="1460219" y="209841"/>
                  </a:lnTo>
                  <a:lnTo>
                    <a:pt x="1462042" y="200817"/>
                  </a:lnTo>
                  <a:lnTo>
                    <a:pt x="1460219" y="191794"/>
                  </a:lnTo>
                  <a:lnTo>
                    <a:pt x="1455322" y="184739"/>
                  </a:lnTo>
                  <a:lnTo>
                    <a:pt x="1448213" y="180145"/>
                  </a:lnTo>
                  <a:lnTo>
                    <a:pt x="1439751" y="178504"/>
                  </a:lnTo>
                  <a:lnTo>
                    <a:pt x="1585432" y="178504"/>
                  </a:lnTo>
                  <a:lnTo>
                    <a:pt x="1578846" y="187938"/>
                  </a:lnTo>
                  <a:lnTo>
                    <a:pt x="1576121" y="200817"/>
                  </a:lnTo>
                  <a:lnTo>
                    <a:pt x="1578661" y="213697"/>
                  </a:lnTo>
                  <a:lnTo>
                    <a:pt x="1584969" y="22313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995229" y="3415493"/>
              <a:ext cx="2324326" cy="5042607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4961358" y="3458727"/>
              <a:ext cx="359410" cy="45085"/>
            </a:xfrm>
            <a:custGeom>
              <a:avLst/>
              <a:gdLst/>
              <a:ahLst/>
              <a:cxnLst/>
              <a:rect l="l" t="t" r="r" b="b"/>
              <a:pathLst>
                <a:path w="359409" h="45085">
                  <a:moveTo>
                    <a:pt x="336990" y="44626"/>
                  </a:moveTo>
                  <a:lnTo>
                    <a:pt x="22291" y="44626"/>
                  </a:lnTo>
                  <a:lnTo>
                    <a:pt x="13829" y="42985"/>
                  </a:lnTo>
                  <a:lnTo>
                    <a:pt x="6720" y="38391"/>
                  </a:lnTo>
                  <a:lnTo>
                    <a:pt x="1823" y="31336"/>
                  </a:lnTo>
                  <a:lnTo>
                    <a:pt x="0" y="22313"/>
                  </a:lnTo>
                  <a:lnTo>
                    <a:pt x="1823" y="13289"/>
                  </a:lnTo>
                  <a:lnTo>
                    <a:pt x="6720" y="6234"/>
                  </a:lnTo>
                  <a:lnTo>
                    <a:pt x="13829" y="1640"/>
                  </a:lnTo>
                  <a:lnTo>
                    <a:pt x="22291" y="0"/>
                  </a:lnTo>
                  <a:lnTo>
                    <a:pt x="336990" y="0"/>
                  </a:lnTo>
                  <a:lnTo>
                    <a:pt x="345452" y="1640"/>
                  </a:lnTo>
                  <a:lnTo>
                    <a:pt x="352561" y="6234"/>
                  </a:lnTo>
                  <a:lnTo>
                    <a:pt x="357458" y="13289"/>
                  </a:lnTo>
                  <a:lnTo>
                    <a:pt x="359282" y="22313"/>
                  </a:lnTo>
                  <a:lnTo>
                    <a:pt x="357458" y="31336"/>
                  </a:lnTo>
                  <a:lnTo>
                    <a:pt x="352562" y="38391"/>
                  </a:lnTo>
                  <a:lnTo>
                    <a:pt x="345452" y="42985"/>
                  </a:lnTo>
                  <a:lnTo>
                    <a:pt x="336990" y="44626"/>
                  </a:lnTo>
                  <a:close/>
                </a:path>
              </a:pathLst>
            </a:custGeom>
            <a:solidFill>
              <a:srgbClr val="54545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434696" y="3448224"/>
              <a:ext cx="65607" cy="65632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3803515" y="3962742"/>
              <a:ext cx="2705735" cy="1268095"/>
            </a:xfrm>
            <a:custGeom>
              <a:avLst/>
              <a:gdLst/>
              <a:ahLst/>
              <a:cxnLst/>
              <a:rect l="l" t="t" r="r" b="b"/>
              <a:pathLst>
                <a:path w="2705734" h="1268095">
                  <a:moveTo>
                    <a:pt x="28854" y="868908"/>
                  </a:moveTo>
                  <a:lnTo>
                    <a:pt x="17703" y="871194"/>
                  </a:lnTo>
                  <a:lnTo>
                    <a:pt x="8521" y="877430"/>
                  </a:lnTo>
                  <a:lnTo>
                    <a:pt x="2298" y="886625"/>
                  </a:lnTo>
                  <a:lnTo>
                    <a:pt x="0" y="897775"/>
                  </a:lnTo>
                  <a:lnTo>
                    <a:pt x="0" y="1239037"/>
                  </a:lnTo>
                  <a:lnTo>
                    <a:pt x="2298" y="1250200"/>
                  </a:lnTo>
                  <a:lnTo>
                    <a:pt x="8521" y="1259382"/>
                  </a:lnTo>
                  <a:lnTo>
                    <a:pt x="17703" y="1265618"/>
                  </a:lnTo>
                  <a:lnTo>
                    <a:pt x="28854" y="1267917"/>
                  </a:lnTo>
                  <a:lnTo>
                    <a:pt x="28854" y="868908"/>
                  </a:lnTo>
                  <a:close/>
                </a:path>
                <a:path w="2705734" h="1268095">
                  <a:moveTo>
                    <a:pt x="28854" y="384581"/>
                  </a:moveTo>
                  <a:lnTo>
                    <a:pt x="17703" y="386664"/>
                  </a:lnTo>
                  <a:lnTo>
                    <a:pt x="8521" y="392455"/>
                  </a:lnTo>
                  <a:lnTo>
                    <a:pt x="2298" y="401193"/>
                  </a:lnTo>
                  <a:lnTo>
                    <a:pt x="0" y="412140"/>
                  </a:lnTo>
                  <a:lnTo>
                    <a:pt x="0" y="753402"/>
                  </a:lnTo>
                  <a:lnTo>
                    <a:pt x="2298" y="764552"/>
                  </a:lnTo>
                  <a:lnTo>
                    <a:pt x="8521" y="773747"/>
                  </a:lnTo>
                  <a:lnTo>
                    <a:pt x="17703" y="779983"/>
                  </a:lnTo>
                  <a:lnTo>
                    <a:pt x="28854" y="782281"/>
                  </a:lnTo>
                  <a:lnTo>
                    <a:pt x="28854" y="384581"/>
                  </a:lnTo>
                  <a:close/>
                </a:path>
                <a:path w="2705734" h="1268095">
                  <a:moveTo>
                    <a:pt x="28854" y="0"/>
                  </a:moveTo>
                  <a:lnTo>
                    <a:pt x="17703" y="2095"/>
                  </a:lnTo>
                  <a:lnTo>
                    <a:pt x="8521" y="7874"/>
                  </a:lnTo>
                  <a:lnTo>
                    <a:pt x="2298" y="16611"/>
                  </a:lnTo>
                  <a:lnTo>
                    <a:pt x="0" y="27571"/>
                  </a:lnTo>
                  <a:lnTo>
                    <a:pt x="0" y="191630"/>
                  </a:lnTo>
                  <a:lnTo>
                    <a:pt x="2298" y="202793"/>
                  </a:lnTo>
                  <a:lnTo>
                    <a:pt x="8521" y="211975"/>
                  </a:lnTo>
                  <a:lnTo>
                    <a:pt x="17703" y="218211"/>
                  </a:lnTo>
                  <a:lnTo>
                    <a:pt x="28854" y="220510"/>
                  </a:lnTo>
                  <a:lnTo>
                    <a:pt x="28854" y="0"/>
                  </a:lnTo>
                  <a:close/>
                </a:path>
                <a:path w="2705734" h="1268095">
                  <a:moveTo>
                    <a:pt x="2705112" y="544703"/>
                  </a:moveTo>
                  <a:lnTo>
                    <a:pt x="2702814" y="533552"/>
                  </a:lnTo>
                  <a:lnTo>
                    <a:pt x="2696591" y="524357"/>
                  </a:lnTo>
                  <a:lnTo>
                    <a:pt x="2687409" y="518134"/>
                  </a:lnTo>
                  <a:lnTo>
                    <a:pt x="2676258" y="515835"/>
                  </a:lnTo>
                  <a:lnTo>
                    <a:pt x="2676258" y="1155039"/>
                  </a:lnTo>
                  <a:lnTo>
                    <a:pt x="2687409" y="1152740"/>
                  </a:lnTo>
                  <a:lnTo>
                    <a:pt x="2696591" y="1146505"/>
                  </a:lnTo>
                  <a:lnTo>
                    <a:pt x="2702814" y="1137323"/>
                  </a:lnTo>
                  <a:lnTo>
                    <a:pt x="2705112" y="1126159"/>
                  </a:lnTo>
                  <a:lnTo>
                    <a:pt x="2705112" y="544703"/>
                  </a:lnTo>
                  <a:close/>
                </a:path>
              </a:pathLst>
            </a:custGeom>
            <a:solidFill>
              <a:srgbClr val="2E2E2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13832372" y="3253971"/>
              <a:ext cx="2647950" cy="5356860"/>
            </a:xfrm>
            <a:custGeom>
              <a:avLst/>
              <a:gdLst/>
              <a:ahLst/>
              <a:cxnLst/>
              <a:rect l="l" t="t" r="r" b="b"/>
              <a:pathLst>
                <a:path w="2647950" h="5356859">
                  <a:moveTo>
                    <a:pt x="2255348" y="5356457"/>
                  </a:moveTo>
                  <a:lnTo>
                    <a:pt x="392063" y="5356457"/>
                  </a:lnTo>
                  <a:lnTo>
                    <a:pt x="342918" y="5353396"/>
                  </a:lnTo>
                  <a:lnTo>
                    <a:pt x="295584" y="5344461"/>
                  </a:lnTo>
                  <a:lnTo>
                    <a:pt x="250432" y="5330019"/>
                  </a:lnTo>
                  <a:lnTo>
                    <a:pt x="207829" y="5310441"/>
                  </a:lnTo>
                  <a:lnTo>
                    <a:pt x="168145" y="5286095"/>
                  </a:lnTo>
                  <a:lnTo>
                    <a:pt x="131748" y="5257352"/>
                  </a:lnTo>
                  <a:lnTo>
                    <a:pt x="99007" y="5224579"/>
                  </a:lnTo>
                  <a:lnTo>
                    <a:pt x="70292" y="5188146"/>
                  </a:lnTo>
                  <a:lnTo>
                    <a:pt x="45970" y="5148423"/>
                  </a:lnTo>
                  <a:lnTo>
                    <a:pt x="26411" y="5105779"/>
                  </a:lnTo>
                  <a:lnTo>
                    <a:pt x="11984" y="5060582"/>
                  </a:lnTo>
                  <a:lnTo>
                    <a:pt x="3057" y="5013202"/>
                  </a:lnTo>
                  <a:lnTo>
                    <a:pt x="81" y="4965321"/>
                  </a:lnTo>
                  <a:lnTo>
                    <a:pt x="0" y="392448"/>
                  </a:lnTo>
                  <a:lnTo>
                    <a:pt x="491" y="372575"/>
                  </a:lnTo>
                  <a:lnTo>
                    <a:pt x="4458" y="332645"/>
                  </a:lnTo>
                  <a:lnTo>
                    <a:pt x="11965" y="294664"/>
                  </a:lnTo>
                  <a:lnTo>
                    <a:pt x="27208" y="248725"/>
                  </a:lnTo>
                  <a:lnTo>
                    <a:pt x="43496" y="213738"/>
                  </a:lnTo>
                  <a:lnTo>
                    <a:pt x="67693" y="173254"/>
                  </a:lnTo>
                  <a:lnTo>
                    <a:pt x="96048" y="134863"/>
                  </a:lnTo>
                  <a:lnTo>
                    <a:pt x="122273" y="108079"/>
                  </a:lnTo>
                  <a:lnTo>
                    <a:pt x="136042" y="95363"/>
                  </a:lnTo>
                  <a:lnTo>
                    <a:pt x="185452" y="58801"/>
                  </a:lnTo>
                  <a:lnTo>
                    <a:pt x="232321" y="34020"/>
                  </a:lnTo>
                  <a:lnTo>
                    <a:pt x="282841" y="15540"/>
                  </a:lnTo>
                  <a:lnTo>
                    <a:pt x="336319" y="3990"/>
                  </a:lnTo>
                  <a:lnTo>
                    <a:pt x="392063" y="0"/>
                  </a:lnTo>
                  <a:lnTo>
                    <a:pt x="2256659" y="0"/>
                  </a:lnTo>
                  <a:lnTo>
                    <a:pt x="2312277" y="3864"/>
                  </a:lnTo>
                  <a:lnTo>
                    <a:pt x="2365503" y="15162"/>
                  </a:lnTo>
                  <a:lnTo>
                    <a:pt x="2396014" y="26250"/>
                  </a:lnTo>
                  <a:lnTo>
                    <a:pt x="392063" y="26250"/>
                  </a:lnTo>
                  <a:lnTo>
                    <a:pt x="346196" y="29106"/>
                  </a:lnTo>
                  <a:lnTo>
                    <a:pt x="302022" y="37446"/>
                  </a:lnTo>
                  <a:lnTo>
                    <a:pt x="259886" y="50930"/>
                  </a:lnTo>
                  <a:lnTo>
                    <a:pt x="220131" y="69217"/>
                  </a:lnTo>
                  <a:lnTo>
                    <a:pt x="183102" y="91967"/>
                  </a:lnTo>
                  <a:lnTo>
                    <a:pt x="149141" y="118839"/>
                  </a:lnTo>
                  <a:lnTo>
                    <a:pt x="118593" y="149492"/>
                  </a:lnTo>
                  <a:lnTo>
                    <a:pt x="91802" y="183587"/>
                  </a:lnTo>
                  <a:lnTo>
                    <a:pt x="69111" y="220783"/>
                  </a:lnTo>
                  <a:lnTo>
                    <a:pt x="50864" y="260738"/>
                  </a:lnTo>
                  <a:lnTo>
                    <a:pt x="37405" y="303113"/>
                  </a:lnTo>
                  <a:lnTo>
                    <a:pt x="29077" y="347568"/>
                  </a:lnTo>
                  <a:lnTo>
                    <a:pt x="26306" y="392448"/>
                  </a:lnTo>
                  <a:lnTo>
                    <a:pt x="26225" y="4965321"/>
                  </a:lnTo>
                  <a:lnTo>
                    <a:pt x="29077" y="5011234"/>
                  </a:lnTo>
                  <a:lnTo>
                    <a:pt x="37405" y="5055451"/>
                  </a:lnTo>
                  <a:lnTo>
                    <a:pt x="50864" y="5097628"/>
                  </a:lnTo>
                  <a:lnTo>
                    <a:pt x="69111" y="5137422"/>
                  </a:lnTo>
                  <a:lnTo>
                    <a:pt x="91802" y="5174488"/>
                  </a:lnTo>
                  <a:lnTo>
                    <a:pt x="118593" y="5208481"/>
                  </a:lnTo>
                  <a:lnTo>
                    <a:pt x="149141" y="5239059"/>
                  </a:lnTo>
                  <a:lnTo>
                    <a:pt x="183102" y="5265877"/>
                  </a:lnTo>
                  <a:lnTo>
                    <a:pt x="220131" y="5288590"/>
                  </a:lnTo>
                  <a:lnTo>
                    <a:pt x="259886" y="5306855"/>
                  </a:lnTo>
                  <a:lnTo>
                    <a:pt x="302022" y="5320328"/>
                  </a:lnTo>
                  <a:lnTo>
                    <a:pt x="346196" y="5328664"/>
                  </a:lnTo>
                  <a:lnTo>
                    <a:pt x="392063" y="5331519"/>
                  </a:lnTo>
                  <a:lnTo>
                    <a:pt x="2392291" y="5331519"/>
                  </a:lnTo>
                  <a:lnTo>
                    <a:pt x="2351826" y="5344461"/>
                  </a:lnTo>
                  <a:lnTo>
                    <a:pt x="2304493" y="5353396"/>
                  </a:lnTo>
                  <a:lnTo>
                    <a:pt x="2255348" y="5356457"/>
                  </a:lnTo>
                  <a:close/>
                </a:path>
                <a:path w="2647950" h="5356859">
                  <a:moveTo>
                    <a:pt x="2392291" y="5331519"/>
                  </a:moveTo>
                  <a:lnTo>
                    <a:pt x="2255348" y="5331519"/>
                  </a:lnTo>
                  <a:lnTo>
                    <a:pt x="2301216" y="5328664"/>
                  </a:lnTo>
                  <a:lnTo>
                    <a:pt x="2345389" y="5320328"/>
                  </a:lnTo>
                  <a:lnTo>
                    <a:pt x="2387525" y="5306855"/>
                  </a:lnTo>
                  <a:lnTo>
                    <a:pt x="2427280" y="5288590"/>
                  </a:lnTo>
                  <a:lnTo>
                    <a:pt x="2464309" y="5265877"/>
                  </a:lnTo>
                  <a:lnTo>
                    <a:pt x="2498270" y="5239059"/>
                  </a:lnTo>
                  <a:lnTo>
                    <a:pt x="2528818" y="5208481"/>
                  </a:lnTo>
                  <a:lnTo>
                    <a:pt x="2555609" y="5174488"/>
                  </a:lnTo>
                  <a:lnTo>
                    <a:pt x="2578300" y="5137422"/>
                  </a:lnTo>
                  <a:lnTo>
                    <a:pt x="2596547" y="5097628"/>
                  </a:lnTo>
                  <a:lnTo>
                    <a:pt x="2610007" y="5055451"/>
                  </a:lnTo>
                  <a:lnTo>
                    <a:pt x="2618334" y="5011234"/>
                  </a:lnTo>
                  <a:lnTo>
                    <a:pt x="2621187" y="4965321"/>
                  </a:lnTo>
                  <a:lnTo>
                    <a:pt x="2621187" y="392448"/>
                  </a:lnTo>
                  <a:lnTo>
                    <a:pt x="2618334" y="346535"/>
                  </a:lnTo>
                  <a:lnTo>
                    <a:pt x="2610007" y="302318"/>
                  </a:lnTo>
                  <a:lnTo>
                    <a:pt x="2596547" y="260141"/>
                  </a:lnTo>
                  <a:lnTo>
                    <a:pt x="2578300" y="220347"/>
                  </a:lnTo>
                  <a:lnTo>
                    <a:pt x="2555609" y="183281"/>
                  </a:lnTo>
                  <a:lnTo>
                    <a:pt x="2528818" y="149287"/>
                  </a:lnTo>
                  <a:lnTo>
                    <a:pt x="2498270" y="118710"/>
                  </a:lnTo>
                  <a:lnTo>
                    <a:pt x="2464309" y="91892"/>
                  </a:lnTo>
                  <a:lnTo>
                    <a:pt x="2427280" y="69179"/>
                  </a:lnTo>
                  <a:lnTo>
                    <a:pt x="2387525" y="50914"/>
                  </a:lnTo>
                  <a:lnTo>
                    <a:pt x="2345389" y="37441"/>
                  </a:lnTo>
                  <a:lnTo>
                    <a:pt x="2301216" y="29105"/>
                  </a:lnTo>
                  <a:lnTo>
                    <a:pt x="2255348" y="26250"/>
                  </a:lnTo>
                  <a:lnTo>
                    <a:pt x="2396014" y="26250"/>
                  </a:lnTo>
                  <a:lnTo>
                    <a:pt x="2462766" y="58297"/>
                  </a:lnTo>
                  <a:lnTo>
                    <a:pt x="2505796" y="89252"/>
                  </a:lnTo>
                  <a:lnTo>
                    <a:pt x="2542942" y="124834"/>
                  </a:lnTo>
                  <a:lnTo>
                    <a:pt x="2570048" y="157504"/>
                  </a:lnTo>
                  <a:lnTo>
                    <a:pt x="2596034" y="197085"/>
                  </a:lnTo>
                  <a:lnTo>
                    <a:pt x="2615245" y="234841"/>
                  </a:lnTo>
                  <a:lnTo>
                    <a:pt x="2630365" y="275632"/>
                  </a:lnTo>
                  <a:lnTo>
                    <a:pt x="2639544" y="313696"/>
                  </a:lnTo>
                  <a:lnTo>
                    <a:pt x="2645445" y="352087"/>
                  </a:lnTo>
                  <a:lnTo>
                    <a:pt x="2647412" y="392448"/>
                  </a:lnTo>
                  <a:lnTo>
                    <a:pt x="2647411" y="1224595"/>
                  </a:lnTo>
                  <a:lnTo>
                    <a:pt x="2647330" y="4965321"/>
                  </a:lnTo>
                  <a:lnTo>
                    <a:pt x="2644354" y="5013202"/>
                  </a:lnTo>
                  <a:lnTo>
                    <a:pt x="2635427" y="5060582"/>
                  </a:lnTo>
                  <a:lnTo>
                    <a:pt x="2620999" y="5105779"/>
                  </a:lnTo>
                  <a:lnTo>
                    <a:pt x="2601441" y="5148423"/>
                  </a:lnTo>
                  <a:lnTo>
                    <a:pt x="2577119" y="5188146"/>
                  </a:lnTo>
                  <a:lnTo>
                    <a:pt x="2548403" y="5224579"/>
                  </a:lnTo>
                  <a:lnTo>
                    <a:pt x="2515663" y="5257352"/>
                  </a:lnTo>
                  <a:lnTo>
                    <a:pt x="2479266" y="5286095"/>
                  </a:lnTo>
                  <a:lnTo>
                    <a:pt x="2439582" y="5310441"/>
                  </a:lnTo>
                  <a:lnTo>
                    <a:pt x="2396979" y="5330019"/>
                  </a:lnTo>
                  <a:lnTo>
                    <a:pt x="2392291" y="5331519"/>
                  </a:lnTo>
                  <a:close/>
                </a:path>
                <a:path w="2647950" h="5356859">
                  <a:moveTo>
                    <a:pt x="2647412" y="1224595"/>
                  </a:moveTo>
                  <a:close/>
                </a:path>
              </a:pathLst>
            </a:custGeom>
            <a:solidFill>
              <a:srgbClr val="54545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64323" y="3125447"/>
              <a:ext cx="4039745" cy="5451874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1028766" y="3089823"/>
              <a:ext cx="4116704" cy="5528945"/>
            </a:xfrm>
            <a:custGeom>
              <a:avLst/>
              <a:gdLst/>
              <a:ahLst/>
              <a:cxnLst/>
              <a:rect l="l" t="t" r="r" b="b"/>
              <a:pathLst>
                <a:path w="4116704" h="5528945">
                  <a:moveTo>
                    <a:pt x="3676925" y="5528822"/>
                  </a:moveTo>
                  <a:lnTo>
                    <a:pt x="439624" y="5528822"/>
                  </a:lnTo>
                  <a:lnTo>
                    <a:pt x="391641" y="5526224"/>
                  </a:lnTo>
                  <a:lnTo>
                    <a:pt x="345365" y="5518684"/>
                  </a:lnTo>
                  <a:lnTo>
                    <a:pt x="300731" y="5506416"/>
                  </a:lnTo>
                  <a:lnTo>
                    <a:pt x="258122" y="5489705"/>
                  </a:lnTo>
                  <a:lnTo>
                    <a:pt x="217807" y="5468822"/>
                  </a:lnTo>
                  <a:lnTo>
                    <a:pt x="180055" y="5444034"/>
                  </a:lnTo>
                  <a:lnTo>
                    <a:pt x="145134" y="5415611"/>
                  </a:lnTo>
                  <a:lnTo>
                    <a:pt x="113315" y="5383821"/>
                  </a:lnTo>
                  <a:lnTo>
                    <a:pt x="84866" y="5348934"/>
                  </a:lnTo>
                  <a:lnTo>
                    <a:pt x="60055" y="5311216"/>
                  </a:lnTo>
                  <a:lnTo>
                    <a:pt x="39152" y="5270939"/>
                  </a:lnTo>
                  <a:lnTo>
                    <a:pt x="22426" y="5228369"/>
                  </a:lnTo>
                  <a:lnTo>
                    <a:pt x="10146" y="5183776"/>
                  </a:lnTo>
                  <a:lnTo>
                    <a:pt x="2581" y="5137429"/>
                  </a:lnTo>
                  <a:lnTo>
                    <a:pt x="0" y="5089597"/>
                  </a:lnTo>
                  <a:lnTo>
                    <a:pt x="76" y="439225"/>
                  </a:lnTo>
                  <a:lnTo>
                    <a:pt x="2581" y="392552"/>
                  </a:lnTo>
                  <a:lnTo>
                    <a:pt x="10146" y="345974"/>
                  </a:lnTo>
                  <a:lnTo>
                    <a:pt x="22426" y="301183"/>
                  </a:lnTo>
                  <a:lnTo>
                    <a:pt x="39152" y="258445"/>
                  </a:lnTo>
                  <a:lnTo>
                    <a:pt x="60055" y="218028"/>
                  </a:lnTo>
                  <a:lnTo>
                    <a:pt x="84866" y="180196"/>
                  </a:lnTo>
                  <a:lnTo>
                    <a:pt x="113315" y="145217"/>
                  </a:lnTo>
                  <a:lnTo>
                    <a:pt x="145134" y="113355"/>
                  </a:lnTo>
                  <a:lnTo>
                    <a:pt x="180055" y="84878"/>
                  </a:lnTo>
                  <a:lnTo>
                    <a:pt x="217909" y="60000"/>
                  </a:lnTo>
                  <a:lnTo>
                    <a:pt x="258191" y="39116"/>
                  </a:lnTo>
                  <a:lnTo>
                    <a:pt x="300772" y="22406"/>
                  </a:lnTo>
                  <a:lnTo>
                    <a:pt x="345386" y="10137"/>
                  </a:lnTo>
                  <a:lnTo>
                    <a:pt x="391763" y="2579"/>
                  </a:lnTo>
                  <a:lnTo>
                    <a:pt x="439632" y="0"/>
                  </a:lnTo>
                  <a:lnTo>
                    <a:pt x="3676925" y="0"/>
                  </a:lnTo>
                  <a:lnTo>
                    <a:pt x="3724804" y="2579"/>
                  </a:lnTo>
                  <a:lnTo>
                    <a:pt x="3771204" y="10140"/>
                  </a:lnTo>
                  <a:lnTo>
                    <a:pt x="3815855" y="22417"/>
                  </a:lnTo>
                  <a:lnTo>
                    <a:pt x="3858487" y="39143"/>
                  </a:lnTo>
                  <a:lnTo>
                    <a:pt x="3898830" y="60052"/>
                  </a:lnTo>
                  <a:lnTo>
                    <a:pt x="3915964" y="71302"/>
                  </a:lnTo>
                  <a:lnTo>
                    <a:pt x="439632" y="71302"/>
                  </a:lnTo>
                  <a:lnTo>
                    <a:pt x="393575" y="74180"/>
                  </a:lnTo>
                  <a:lnTo>
                    <a:pt x="349187" y="82581"/>
                  </a:lnTo>
                  <a:lnTo>
                    <a:pt x="306817" y="96154"/>
                  </a:lnTo>
                  <a:lnTo>
                    <a:pt x="266818" y="114547"/>
                  </a:lnTo>
                  <a:lnTo>
                    <a:pt x="229540" y="137412"/>
                  </a:lnTo>
                  <a:lnTo>
                    <a:pt x="195334" y="164398"/>
                  </a:lnTo>
                  <a:lnTo>
                    <a:pt x="164550" y="195153"/>
                  </a:lnTo>
                  <a:lnTo>
                    <a:pt x="137540" y="229328"/>
                  </a:lnTo>
                  <a:lnTo>
                    <a:pt x="114654" y="266572"/>
                  </a:lnTo>
                  <a:lnTo>
                    <a:pt x="96243" y="306534"/>
                  </a:lnTo>
                  <a:lnTo>
                    <a:pt x="82657" y="348863"/>
                  </a:lnTo>
                  <a:lnTo>
                    <a:pt x="74249" y="393211"/>
                  </a:lnTo>
                  <a:lnTo>
                    <a:pt x="71368" y="439225"/>
                  </a:lnTo>
                  <a:lnTo>
                    <a:pt x="71457" y="5089597"/>
                  </a:lnTo>
                  <a:lnTo>
                    <a:pt x="74249" y="5134465"/>
                  </a:lnTo>
                  <a:lnTo>
                    <a:pt x="82657" y="5179003"/>
                  </a:lnTo>
                  <a:lnTo>
                    <a:pt x="96243" y="5221446"/>
                  </a:lnTo>
                  <a:lnTo>
                    <a:pt x="114654" y="5261454"/>
                  </a:lnTo>
                  <a:lnTo>
                    <a:pt x="137540" y="5298690"/>
                  </a:lnTo>
                  <a:lnTo>
                    <a:pt x="164550" y="5332814"/>
                  </a:lnTo>
                  <a:lnTo>
                    <a:pt x="195334" y="5363488"/>
                  </a:lnTo>
                  <a:lnTo>
                    <a:pt x="229540" y="5390372"/>
                  </a:lnTo>
                  <a:lnTo>
                    <a:pt x="266818" y="5413128"/>
                  </a:lnTo>
                  <a:lnTo>
                    <a:pt x="306817" y="5431417"/>
                  </a:lnTo>
                  <a:lnTo>
                    <a:pt x="349187" y="5444900"/>
                  </a:lnTo>
                  <a:lnTo>
                    <a:pt x="393575" y="5453238"/>
                  </a:lnTo>
                  <a:lnTo>
                    <a:pt x="439632" y="5456093"/>
                  </a:lnTo>
                  <a:lnTo>
                    <a:pt x="3917837" y="5456093"/>
                  </a:lnTo>
                  <a:lnTo>
                    <a:pt x="3899067" y="5468452"/>
                  </a:lnTo>
                  <a:lnTo>
                    <a:pt x="3858658" y="5489455"/>
                  </a:lnTo>
                  <a:lnTo>
                    <a:pt x="3815963" y="5506267"/>
                  </a:lnTo>
                  <a:lnTo>
                    <a:pt x="3771258" y="5518615"/>
                  </a:lnTo>
                  <a:lnTo>
                    <a:pt x="3724819" y="5526224"/>
                  </a:lnTo>
                  <a:lnTo>
                    <a:pt x="3676925" y="5528822"/>
                  </a:lnTo>
                  <a:close/>
                </a:path>
                <a:path w="4116704" h="5528945">
                  <a:moveTo>
                    <a:pt x="3917837" y="5456093"/>
                  </a:moveTo>
                  <a:lnTo>
                    <a:pt x="3676925" y="5456093"/>
                  </a:lnTo>
                  <a:lnTo>
                    <a:pt x="3723262" y="5453215"/>
                  </a:lnTo>
                  <a:lnTo>
                    <a:pt x="3767841" y="5444814"/>
                  </a:lnTo>
                  <a:lnTo>
                    <a:pt x="3810324" y="5431241"/>
                  </a:lnTo>
                  <a:lnTo>
                    <a:pt x="3850369" y="5412847"/>
                  </a:lnTo>
                  <a:lnTo>
                    <a:pt x="3887640" y="5389982"/>
                  </a:lnTo>
                  <a:lnTo>
                    <a:pt x="3921795" y="5362997"/>
                  </a:lnTo>
                  <a:lnTo>
                    <a:pt x="3952497" y="5332242"/>
                  </a:lnTo>
                  <a:lnTo>
                    <a:pt x="3979406" y="5298067"/>
                  </a:lnTo>
                  <a:lnTo>
                    <a:pt x="4002183" y="5260823"/>
                  </a:lnTo>
                  <a:lnTo>
                    <a:pt x="4020489" y="5220861"/>
                  </a:lnTo>
                  <a:lnTo>
                    <a:pt x="4033985" y="5178531"/>
                  </a:lnTo>
                  <a:lnTo>
                    <a:pt x="4042331" y="5134184"/>
                  </a:lnTo>
                  <a:lnTo>
                    <a:pt x="4045099" y="5089597"/>
                  </a:lnTo>
                  <a:lnTo>
                    <a:pt x="4045188" y="439225"/>
                  </a:lnTo>
                  <a:lnTo>
                    <a:pt x="4042325" y="393211"/>
                  </a:lnTo>
                  <a:lnTo>
                    <a:pt x="4033899" y="348392"/>
                  </a:lnTo>
                  <a:lnTo>
                    <a:pt x="4020314" y="305949"/>
                  </a:lnTo>
                  <a:lnTo>
                    <a:pt x="4001903" y="265940"/>
                  </a:lnTo>
                  <a:lnTo>
                    <a:pt x="3979017" y="228705"/>
                  </a:lnTo>
                  <a:lnTo>
                    <a:pt x="3952006" y="194580"/>
                  </a:lnTo>
                  <a:lnTo>
                    <a:pt x="3921222" y="163907"/>
                  </a:lnTo>
                  <a:lnTo>
                    <a:pt x="3887016" y="137023"/>
                  </a:lnTo>
                  <a:lnTo>
                    <a:pt x="3849738" y="114267"/>
                  </a:lnTo>
                  <a:lnTo>
                    <a:pt x="3809739" y="95978"/>
                  </a:lnTo>
                  <a:lnTo>
                    <a:pt x="3767370" y="82495"/>
                  </a:lnTo>
                  <a:lnTo>
                    <a:pt x="3722981" y="74157"/>
                  </a:lnTo>
                  <a:lnTo>
                    <a:pt x="3676925" y="71302"/>
                  </a:lnTo>
                  <a:lnTo>
                    <a:pt x="3915964" y="71302"/>
                  </a:lnTo>
                  <a:lnTo>
                    <a:pt x="3971422" y="113210"/>
                  </a:lnTo>
                  <a:lnTo>
                    <a:pt x="4003241" y="145000"/>
                  </a:lnTo>
                  <a:lnTo>
                    <a:pt x="4031691" y="179888"/>
                  </a:lnTo>
                  <a:lnTo>
                    <a:pt x="4056501" y="217605"/>
                  </a:lnTo>
                  <a:lnTo>
                    <a:pt x="4077404" y="257883"/>
                  </a:lnTo>
                  <a:lnTo>
                    <a:pt x="4094130" y="300453"/>
                  </a:lnTo>
                  <a:lnTo>
                    <a:pt x="4106410" y="345045"/>
                  </a:lnTo>
                  <a:lnTo>
                    <a:pt x="4113975" y="391392"/>
                  </a:lnTo>
                  <a:lnTo>
                    <a:pt x="4116557" y="439225"/>
                  </a:lnTo>
                  <a:lnTo>
                    <a:pt x="4116487" y="5089597"/>
                  </a:lnTo>
                  <a:lnTo>
                    <a:pt x="4114224" y="5136021"/>
                  </a:lnTo>
                  <a:lnTo>
                    <a:pt x="4106839" y="5182419"/>
                  </a:lnTo>
                  <a:lnTo>
                    <a:pt x="4094678" y="5227091"/>
                  </a:lnTo>
                  <a:lnTo>
                    <a:pt x="4078018" y="5269762"/>
                  </a:lnTo>
                  <a:lnTo>
                    <a:pt x="4057136" y="5310160"/>
                  </a:lnTo>
                  <a:lnTo>
                    <a:pt x="4032307" y="5348009"/>
                  </a:lnTo>
                  <a:lnTo>
                    <a:pt x="4003810" y="5383037"/>
                  </a:lnTo>
                  <a:lnTo>
                    <a:pt x="3971919" y="5414969"/>
                  </a:lnTo>
                  <a:lnTo>
                    <a:pt x="3936913" y="5443532"/>
                  </a:lnTo>
                  <a:lnTo>
                    <a:pt x="3917837" y="5456093"/>
                  </a:lnTo>
                  <a:close/>
                </a:path>
              </a:pathLst>
            </a:custGeom>
            <a:solidFill>
              <a:srgbClr val="2E2E2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6" name="object 1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40996" y="8088686"/>
              <a:ext cx="5324474" cy="1047749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2969407" y="477795"/>
            <a:ext cx="1235075" cy="121031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7750" spc="325" b="1">
                <a:latin typeface="Trebuchet MS"/>
                <a:cs typeface="Trebuchet MS"/>
              </a:rPr>
              <a:t>q</a:t>
            </a:r>
            <a:r>
              <a:rPr dirty="0" sz="7750" spc="85" b="1">
                <a:latin typeface="Trebuchet MS"/>
                <a:cs typeface="Trebuchet MS"/>
              </a:rPr>
              <a:t>u</a:t>
            </a:r>
            <a:endParaRPr sz="7750">
              <a:latin typeface="Trebuchet MS"/>
              <a:cs typeface="Trebuchet M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3475543" y="477795"/>
            <a:ext cx="1779905" cy="121031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1174115" algn="l"/>
              </a:tabLst>
            </a:pPr>
            <a:r>
              <a:rPr dirty="0" sz="7750" spc="160" b="1">
                <a:latin typeface="Trebuchet MS"/>
                <a:cs typeface="Trebuchet MS"/>
              </a:rPr>
              <a:t>a</a:t>
            </a:r>
            <a:r>
              <a:rPr dirty="0" sz="7750" spc="160" b="1">
                <a:latin typeface="Trebuchet MS"/>
                <a:cs typeface="Trebuchet MS"/>
              </a:rPr>
              <a:t>	</a:t>
            </a:r>
            <a:r>
              <a:rPr dirty="0" sz="7750" spc="275" b="1">
                <a:latin typeface="Trebuchet MS"/>
                <a:cs typeface="Trebuchet MS"/>
              </a:rPr>
              <a:t>o</a:t>
            </a:r>
            <a:endParaRPr sz="77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3"/>
            <a:ext cx="18288000" cy="10287000"/>
            <a:chOff x="0" y="3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3"/>
              <a:ext cx="18287999" cy="102869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98017" y="8131200"/>
              <a:ext cx="7047262" cy="1395195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5007786" y="2293414"/>
              <a:ext cx="8837930" cy="5930900"/>
            </a:xfrm>
            <a:custGeom>
              <a:avLst/>
              <a:gdLst/>
              <a:ahLst/>
              <a:cxnLst/>
              <a:rect l="l" t="t" r="r" b="b"/>
              <a:pathLst>
                <a:path w="8837930" h="5930900">
                  <a:moveTo>
                    <a:pt x="8837858" y="5930782"/>
                  </a:moveTo>
                  <a:lnTo>
                    <a:pt x="0" y="5930782"/>
                  </a:lnTo>
                  <a:lnTo>
                    <a:pt x="0" y="309855"/>
                  </a:lnTo>
                  <a:lnTo>
                    <a:pt x="3369" y="264188"/>
                  </a:lnTo>
                  <a:lnTo>
                    <a:pt x="13154" y="220560"/>
                  </a:lnTo>
                  <a:lnTo>
                    <a:pt x="28868" y="179459"/>
                  </a:lnTo>
                  <a:lnTo>
                    <a:pt x="50024" y="141371"/>
                  </a:lnTo>
                  <a:lnTo>
                    <a:pt x="76137" y="106784"/>
                  </a:lnTo>
                  <a:lnTo>
                    <a:pt x="106721" y="76182"/>
                  </a:lnTo>
                  <a:lnTo>
                    <a:pt x="141288" y="50054"/>
                  </a:lnTo>
                  <a:lnTo>
                    <a:pt x="179353" y="28885"/>
                  </a:lnTo>
                  <a:lnTo>
                    <a:pt x="220430" y="13162"/>
                  </a:lnTo>
                  <a:lnTo>
                    <a:pt x="264032" y="3371"/>
                  </a:lnTo>
                  <a:lnTo>
                    <a:pt x="309672" y="0"/>
                  </a:lnTo>
                  <a:lnTo>
                    <a:pt x="8526445" y="0"/>
                  </a:lnTo>
                  <a:lnTo>
                    <a:pt x="8572087" y="3371"/>
                  </a:lnTo>
                  <a:lnTo>
                    <a:pt x="8615698" y="13162"/>
                  </a:lnTo>
                  <a:lnTo>
                    <a:pt x="8656800" y="28885"/>
                  </a:lnTo>
                  <a:lnTo>
                    <a:pt x="8694913" y="50054"/>
                  </a:lnTo>
                  <a:lnTo>
                    <a:pt x="8729560" y="76182"/>
                  </a:lnTo>
                  <a:lnTo>
                    <a:pt x="8760263" y="106784"/>
                  </a:lnTo>
                  <a:lnTo>
                    <a:pt x="8786542" y="141372"/>
                  </a:lnTo>
                  <a:lnTo>
                    <a:pt x="8807919" y="179459"/>
                  </a:lnTo>
                  <a:lnTo>
                    <a:pt x="8823917" y="220560"/>
                  </a:lnTo>
                  <a:lnTo>
                    <a:pt x="8834056" y="264188"/>
                  </a:lnTo>
                  <a:lnTo>
                    <a:pt x="8837858" y="309855"/>
                  </a:lnTo>
                  <a:lnTo>
                    <a:pt x="8837858" y="349893"/>
                  </a:lnTo>
                  <a:lnTo>
                    <a:pt x="269659" y="349893"/>
                  </a:lnTo>
                  <a:lnTo>
                    <a:pt x="269659" y="5542592"/>
                  </a:lnTo>
                  <a:lnTo>
                    <a:pt x="8837858" y="5542592"/>
                  </a:lnTo>
                  <a:lnTo>
                    <a:pt x="8837858" y="5930782"/>
                  </a:lnTo>
                  <a:close/>
                </a:path>
                <a:path w="8837930" h="5930900">
                  <a:moveTo>
                    <a:pt x="8837858" y="5542592"/>
                  </a:moveTo>
                  <a:lnTo>
                    <a:pt x="8564719" y="5542592"/>
                  </a:lnTo>
                  <a:lnTo>
                    <a:pt x="8564719" y="349893"/>
                  </a:lnTo>
                  <a:lnTo>
                    <a:pt x="8837858" y="349893"/>
                  </a:lnTo>
                  <a:lnTo>
                    <a:pt x="8837858" y="554259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3958725" y="2263821"/>
              <a:ext cx="10934700" cy="6226810"/>
            </a:xfrm>
            <a:custGeom>
              <a:avLst/>
              <a:gdLst/>
              <a:ahLst/>
              <a:cxnLst/>
              <a:rect l="l" t="t" r="r" b="b"/>
              <a:pathLst>
                <a:path w="10934700" h="6226809">
                  <a:moveTo>
                    <a:pt x="10803760" y="6226712"/>
                  </a:moveTo>
                  <a:lnTo>
                    <a:pt x="130480" y="6226712"/>
                  </a:lnTo>
                  <a:lnTo>
                    <a:pt x="80000" y="6216594"/>
                  </a:lnTo>
                  <a:lnTo>
                    <a:pt x="38491" y="6188850"/>
                  </a:lnTo>
                  <a:lnTo>
                    <a:pt x="10356" y="6147398"/>
                  </a:lnTo>
                  <a:lnTo>
                    <a:pt x="0" y="6096155"/>
                  </a:lnTo>
                  <a:lnTo>
                    <a:pt x="0" y="5962116"/>
                  </a:lnTo>
                  <a:lnTo>
                    <a:pt x="1017745" y="5962116"/>
                  </a:lnTo>
                  <a:lnTo>
                    <a:pt x="1017745" y="334226"/>
                  </a:lnTo>
                  <a:lnTo>
                    <a:pt x="1021367" y="284852"/>
                  </a:lnTo>
                  <a:lnTo>
                    <a:pt x="1031882" y="237722"/>
                  </a:lnTo>
                  <a:lnTo>
                    <a:pt x="1048766" y="193354"/>
                  </a:lnTo>
                  <a:lnTo>
                    <a:pt x="1071492" y="152266"/>
                  </a:lnTo>
                  <a:lnTo>
                    <a:pt x="1099536" y="114976"/>
                  </a:lnTo>
                  <a:lnTo>
                    <a:pt x="1132371" y="82002"/>
                  </a:lnTo>
                  <a:lnTo>
                    <a:pt x="1169473" y="53862"/>
                  </a:lnTo>
                  <a:lnTo>
                    <a:pt x="1210316" y="31074"/>
                  </a:lnTo>
                  <a:lnTo>
                    <a:pt x="1254374" y="14156"/>
                  </a:lnTo>
                  <a:lnTo>
                    <a:pt x="1301122" y="3625"/>
                  </a:lnTo>
                  <a:lnTo>
                    <a:pt x="1350035" y="0"/>
                  </a:lnTo>
                  <a:lnTo>
                    <a:pt x="9582465" y="0"/>
                  </a:lnTo>
                  <a:lnTo>
                    <a:pt x="9631810" y="3625"/>
                  </a:lnTo>
                  <a:lnTo>
                    <a:pt x="9678913" y="14156"/>
                  </a:lnTo>
                  <a:lnTo>
                    <a:pt x="9719372" y="29593"/>
                  </a:lnTo>
                  <a:lnTo>
                    <a:pt x="1358733" y="29593"/>
                  </a:lnTo>
                  <a:lnTo>
                    <a:pt x="1313092" y="32964"/>
                  </a:lnTo>
                  <a:lnTo>
                    <a:pt x="1269490" y="42755"/>
                  </a:lnTo>
                  <a:lnTo>
                    <a:pt x="1228414" y="58478"/>
                  </a:lnTo>
                  <a:lnTo>
                    <a:pt x="1190349" y="79647"/>
                  </a:lnTo>
                  <a:lnTo>
                    <a:pt x="1155781" y="105776"/>
                  </a:lnTo>
                  <a:lnTo>
                    <a:pt x="1125198" y="136377"/>
                  </a:lnTo>
                  <a:lnTo>
                    <a:pt x="1099085" y="170965"/>
                  </a:lnTo>
                  <a:lnTo>
                    <a:pt x="1077929" y="209052"/>
                  </a:lnTo>
                  <a:lnTo>
                    <a:pt x="1062215" y="250153"/>
                  </a:lnTo>
                  <a:lnTo>
                    <a:pt x="1052430" y="293781"/>
                  </a:lnTo>
                  <a:lnTo>
                    <a:pt x="1049060" y="339449"/>
                  </a:lnTo>
                  <a:lnTo>
                    <a:pt x="1049060" y="5960375"/>
                  </a:lnTo>
                  <a:lnTo>
                    <a:pt x="4742520" y="5960375"/>
                  </a:lnTo>
                  <a:lnTo>
                    <a:pt x="4742520" y="5962116"/>
                  </a:lnTo>
                  <a:lnTo>
                    <a:pt x="4752632" y="6012626"/>
                  </a:lnTo>
                  <a:lnTo>
                    <a:pt x="4780359" y="6054159"/>
                  </a:lnTo>
                  <a:lnTo>
                    <a:pt x="4821786" y="6082311"/>
                  </a:lnTo>
                  <a:lnTo>
                    <a:pt x="4873000" y="6092673"/>
                  </a:lnTo>
                  <a:lnTo>
                    <a:pt x="10934240" y="6092673"/>
                  </a:lnTo>
                  <a:lnTo>
                    <a:pt x="10934240" y="6096155"/>
                  </a:lnTo>
                  <a:lnTo>
                    <a:pt x="10924128" y="6146664"/>
                  </a:lnTo>
                  <a:lnTo>
                    <a:pt x="10896401" y="6188198"/>
                  </a:lnTo>
                  <a:lnTo>
                    <a:pt x="10854973" y="6216349"/>
                  </a:lnTo>
                  <a:lnTo>
                    <a:pt x="10803760" y="6226712"/>
                  </a:lnTo>
                  <a:close/>
                </a:path>
                <a:path w="10934700" h="6226809">
                  <a:moveTo>
                    <a:pt x="10934240" y="6092673"/>
                  </a:moveTo>
                  <a:lnTo>
                    <a:pt x="6061239" y="6092673"/>
                  </a:lnTo>
                  <a:lnTo>
                    <a:pt x="6111719" y="6082555"/>
                  </a:lnTo>
                  <a:lnTo>
                    <a:pt x="6153228" y="6054812"/>
                  </a:lnTo>
                  <a:lnTo>
                    <a:pt x="6181363" y="6013360"/>
                  </a:lnTo>
                  <a:lnTo>
                    <a:pt x="6191720" y="5962116"/>
                  </a:lnTo>
                  <a:lnTo>
                    <a:pt x="6191720" y="5960375"/>
                  </a:lnTo>
                  <a:lnTo>
                    <a:pt x="9885178" y="5960375"/>
                  </a:lnTo>
                  <a:lnTo>
                    <a:pt x="9885178" y="339449"/>
                  </a:lnTo>
                  <a:lnTo>
                    <a:pt x="9881809" y="293781"/>
                  </a:lnTo>
                  <a:lnTo>
                    <a:pt x="9872024" y="250153"/>
                  </a:lnTo>
                  <a:lnTo>
                    <a:pt x="9856310" y="209052"/>
                  </a:lnTo>
                  <a:lnTo>
                    <a:pt x="9835153" y="170965"/>
                  </a:lnTo>
                  <a:lnTo>
                    <a:pt x="9809040" y="136377"/>
                  </a:lnTo>
                  <a:lnTo>
                    <a:pt x="9778457" y="105776"/>
                  </a:lnTo>
                  <a:lnTo>
                    <a:pt x="9743890" y="79647"/>
                  </a:lnTo>
                  <a:lnTo>
                    <a:pt x="9705825" y="58478"/>
                  </a:lnTo>
                  <a:lnTo>
                    <a:pt x="9664748" y="42755"/>
                  </a:lnTo>
                  <a:lnTo>
                    <a:pt x="9621146" y="32964"/>
                  </a:lnTo>
                  <a:lnTo>
                    <a:pt x="9575505" y="29593"/>
                  </a:lnTo>
                  <a:lnTo>
                    <a:pt x="9719372" y="29593"/>
                  </a:lnTo>
                  <a:lnTo>
                    <a:pt x="9764318" y="53862"/>
                  </a:lnTo>
                  <a:lnTo>
                    <a:pt x="9801586" y="82002"/>
                  </a:lnTo>
                  <a:lnTo>
                    <a:pt x="9834540" y="114976"/>
                  </a:lnTo>
                  <a:lnTo>
                    <a:pt x="9862663" y="152266"/>
                  </a:lnTo>
                  <a:lnTo>
                    <a:pt x="9885438" y="193354"/>
                  </a:lnTo>
                  <a:lnTo>
                    <a:pt x="9902346" y="237722"/>
                  </a:lnTo>
                  <a:lnTo>
                    <a:pt x="9912871" y="284852"/>
                  </a:lnTo>
                  <a:lnTo>
                    <a:pt x="9916494" y="334226"/>
                  </a:lnTo>
                  <a:lnTo>
                    <a:pt x="9916494" y="5962116"/>
                  </a:lnTo>
                  <a:lnTo>
                    <a:pt x="10934240" y="5962116"/>
                  </a:lnTo>
                  <a:lnTo>
                    <a:pt x="10934240" y="6092673"/>
                  </a:lnTo>
                  <a:close/>
                </a:path>
              </a:pathLst>
            </a:custGeom>
            <a:solidFill>
              <a:srgbClr val="95959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4183151" y="8225941"/>
              <a:ext cx="10485755" cy="313690"/>
            </a:xfrm>
            <a:custGeom>
              <a:avLst/>
              <a:gdLst/>
              <a:ahLst/>
              <a:cxnLst/>
              <a:rect l="l" t="t" r="r" b="b"/>
              <a:pathLst>
                <a:path w="10485755" h="313690">
                  <a:moveTo>
                    <a:pt x="5967285" y="0"/>
                  </a:moveTo>
                  <a:lnTo>
                    <a:pt x="4516348" y="0"/>
                  </a:lnTo>
                  <a:lnTo>
                    <a:pt x="4516348" y="1739"/>
                  </a:lnTo>
                  <a:lnTo>
                    <a:pt x="4526737" y="52247"/>
                  </a:lnTo>
                  <a:lnTo>
                    <a:pt x="4555058" y="93789"/>
                  </a:lnTo>
                  <a:lnTo>
                    <a:pt x="4597082" y="121932"/>
                  </a:lnTo>
                  <a:lnTo>
                    <a:pt x="4648568" y="132295"/>
                  </a:lnTo>
                  <a:lnTo>
                    <a:pt x="5836805" y="132295"/>
                  </a:lnTo>
                  <a:lnTo>
                    <a:pt x="5888025" y="121932"/>
                  </a:lnTo>
                  <a:lnTo>
                    <a:pt x="5929452" y="93789"/>
                  </a:lnTo>
                  <a:lnTo>
                    <a:pt x="5957176" y="52247"/>
                  </a:lnTo>
                  <a:lnTo>
                    <a:pt x="5967285" y="1739"/>
                  </a:lnTo>
                  <a:lnTo>
                    <a:pt x="5967285" y="0"/>
                  </a:lnTo>
                  <a:close/>
                </a:path>
                <a:path w="10485755" h="313690">
                  <a:moveTo>
                    <a:pt x="10485387" y="264604"/>
                  </a:moveTo>
                  <a:lnTo>
                    <a:pt x="0" y="264604"/>
                  </a:lnTo>
                  <a:lnTo>
                    <a:pt x="3937" y="283959"/>
                  </a:lnTo>
                  <a:lnTo>
                    <a:pt x="14566" y="299415"/>
                  </a:lnTo>
                  <a:lnTo>
                    <a:pt x="30086" y="309638"/>
                  </a:lnTo>
                  <a:lnTo>
                    <a:pt x="48704" y="313334"/>
                  </a:lnTo>
                  <a:lnTo>
                    <a:pt x="10436669" y="313334"/>
                  </a:lnTo>
                  <a:lnTo>
                    <a:pt x="10456024" y="309397"/>
                  </a:lnTo>
                  <a:lnTo>
                    <a:pt x="10471467" y="298754"/>
                  </a:lnTo>
                  <a:lnTo>
                    <a:pt x="10481678" y="283235"/>
                  </a:lnTo>
                  <a:lnTo>
                    <a:pt x="10485387" y="264604"/>
                  </a:lnTo>
                  <a:close/>
                </a:path>
              </a:pathLst>
            </a:custGeom>
            <a:solidFill>
              <a:srgbClr val="72707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276397" y="2642782"/>
              <a:ext cx="8288465" cy="5187244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3387497" y="2843331"/>
              <a:ext cx="2887345" cy="5901690"/>
            </a:xfrm>
            <a:custGeom>
              <a:avLst/>
              <a:gdLst/>
              <a:ahLst/>
              <a:cxnLst/>
              <a:rect l="l" t="t" r="r" b="b"/>
              <a:pathLst>
                <a:path w="2887344" h="5901690">
                  <a:moveTo>
                    <a:pt x="2480080" y="5901079"/>
                  </a:moveTo>
                  <a:lnTo>
                    <a:pt x="407024" y="5901079"/>
                  </a:lnTo>
                  <a:lnTo>
                    <a:pt x="359580" y="5898336"/>
                  </a:lnTo>
                  <a:lnTo>
                    <a:pt x="313737" y="5890312"/>
                  </a:lnTo>
                  <a:lnTo>
                    <a:pt x="269802" y="5877313"/>
                  </a:lnTo>
                  <a:lnTo>
                    <a:pt x="228081" y="5859645"/>
                  </a:lnTo>
                  <a:lnTo>
                    <a:pt x="188880" y="5837616"/>
                  </a:lnTo>
                  <a:lnTo>
                    <a:pt x="152505" y="5811532"/>
                  </a:lnTo>
                  <a:lnTo>
                    <a:pt x="119262" y="5781699"/>
                  </a:lnTo>
                  <a:lnTo>
                    <a:pt x="89458" y="5748424"/>
                  </a:lnTo>
                  <a:lnTo>
                    <a:pt x="63400" y="5712013"/>
                  </a:lnTo>
                  <a:lnTo>
                    <a:pt x="41392" y="5672774"/>
                  </a:lnTo>
                  <a:lnTo>
                    <a:pt x="23742" y="5631011"/>
                  </a:lnTo>
                  <a:lnTo>
                    <a:pt x="10756" y="5587033"/>
                  </a:lnTo>
                  <a:lnTo>
                    <a:pt x="2740" y="5541145"/>
                  </a:lnTo>
                  <a:lnTo>
                    <a:pt x="0" y="5493655"/>
                  </a:lnTo>
                  <a:lnTo>
                    <a:pt x="0" y="407424"/>
                  </a:lnTo>
                  <a:lnTo>
                    <a:pt x="2740" y="359933"/>
                  </a:lnTo>
                  <a:lnTo>
                    <a:pt x="10756" y="314045"/>
                  </a:lnTo>
                  <a:lnTo>
                    <a:pt x="23742" y="270067"/>
                  </a:lnTo>
                  <a:lnTo>
                    <a:pt x="41392" y="228305"/>
                  </a:lnTo>
                  <a:lnTo>
                    <a:pt x="63400" y="189065"/>
                  </a:lnTo>
                  <a:lnTo>
                    <a:pt x="89459" y="152654"/>
                  </a:lnTo>
                  <a:lnTo>
                    <a:pt x="119262" y="119379"/>
                  </a:lnTo>
                  <a:lnTo>
                    <a:pt x="152505" y="89546"/>
                  </a:lnTo>
                  <a:lnTo>
                    <a:pt x="188880" y="63462"/>
                  </a:lnTo>
                  <a:lnTo>
                    <a:pt x="228081" y="41433"/>
                  </a:lnTo>
                  <a:lnTo>
                    <a:pt x="269803" y="23766"/>
                  </a:lnTo>
                  <a:lnTo>
                    <a:pt x="313738" y="10766"/>
                  </a:lnTo>
                  <a:lnTo>
                    <a:pt x="359582" y="2742"/>
                  </a:lnTo>
                  <a:lnTo>
                    <a:pt x="407024" y="0"/>
                  </a:lnTo>
                  <a:lnTo>
                    <a:pt x="2480081" y="0"/>
                  </a:lnTo>
                  <a:lnTo>
                    <a:pt x="2527524" y="2742"/>
                  </a:lnTo>
                  <a:lnTo>
                    <a:pt x="2573367" y="10767"/>
                  </a:lnTo>
                  <a:lnTo>
                    <a:pt x="2617302" y="23766"/>
                  </a:lnTo>
                  <a:lnTo>
                    <a:pt x="2659023" y="41433"/>
                  </a:lnTo>
                  <a:lnTo>
                    <a:pt x="2698224" y="63462"/>
                  </a:lnTo>
                  <a:lnTo>
                    <a:pt x="2734599" y="89546"/>
                  </a:lnTo>
                  <a:lnTo>
                    <a:pt x="2767842" y="119379"/>
                  </a:lnTo>
                  <a:lnTo>
                    <a:pt x="2795636" y="150411"/>
                  </a:lnTo>
                  <a:lnTo>
                    <a:pt x="392436" y="150411"/>
                  </a:lnTo>
                  <a:lnTo>
                    <a:pt x="343977" y="155314"/>
                  </a:lnTo>
                  <a:lnTo>
                    <a:pt x="298817" y="169372"/>
                  </a:lnTo>
                  <a:lnTo>
                    <a:pt x="257932" y="191610"/>
                  </a:lnTo>
                  <a:lnTo>
                    <a:pt x="222295" y="221053"/>
                  </a:lnTo>
                  <a:lnTo>
                    <a:pt x="192881" y="256725"/>
                  </a:lnTo>
                  <a:lnTo>
                    <a:pt x="170665" y="297650"/>
                  </a:lnTo>
                  <a:lnTo>
                    <a:pt x="156620" y="342854"/>
                  </a:lnTo>
                  <a:lnTo>
                    <a:pt x="151722" y="391361"/>
                  </a:lnTo>
                  <a:lnTo>
                    <a:pt x="151722" y="5517020"/>
                  </a:lnTo>
                  <a:lnTo>
                    <a:pt x="156620" y="5565527"/>
                  </a:lnTo>
                  <a:lnTo>
                    <a:pt x="170665" y="5610730"/>
                  </a:lnTo>
                  <a:lnTo>
                    <a:pt x="192881" y="5651656"/>
                  </a:lnTo>
                  <a:lnTo>
                    <a:pt x="222295" y="5687328"/>
                  </a:lnTo>
                  <a:lnTo>
                    <a:pt x="257932" y="5716771"/>
                  </a:lnTo>
                  <a:lnTo>
                    <a:pt x="298817" y="5739009"/>
                  </a:lnTo>
                  <a:lnTo>
                    <a:pt x="343977" y="5753067"/>
                  </a:lnTo>
                  <a:lnTo>
                    <a:pt x="392436" y="5757970"/>
                  </a:lnTo>
                  <a:lnTo>
                    <a:pt x="2789095" y="5757970"/>
                  </a:lnTo>
                  <a:lnTo>
                    <a:pt x="2767842" y="5781699"/>
                  </a:lnTo>
                  <a:lnTo>
                    <a:pt x="2734599" y="5811532"/>
                  </a:lnTo>
                  <a:lnTo>
                    <a:pt x="2698224" y="5837616"/>
                  </a:lnTo>
                  <a:lnTo>
                    <a:pt x="2659023" y="5859645"/>
                  </a:lnTo>
                  <a:lnTo>
                    <a:pt x="2617302" y="5877313"/>
                  </a:lnTo>
                  <a:lnTo>
                    <a:pt x="2573366" y="5890312"/>
                  </a:lnTo>
                  <a:lnTo>
                    <a:pt x="2527524" y="5898336"/>
                  </a:lnTo>
                  <a:lnTo>
                    <a:pt x="2480080" y="5901079"/>
                  </a:lnTo>
                  <a:close/>
                </a:path>
                <a:path w="2887344" h="5901690">
                  <a:moveTo>
                    <a:pt x="2048254" y="351933"/>
                  </a:moveTo>
                  <a:lnTo>
                    <a:pt x="841768" y="351933"/>
                  </a:lnTo>
                  <a:lnTo>
                    <a:pt x="799087" y="344958"/>
                  </a:lnTo>
                  <a:lnTo>
                    <a:pt x="761868" y="325577"/>
                  </a:lnTo>
                  <a:lnTo>
                    <a:pt x="732423" y="296102"/>
                  </a:lnTo>
                  <a:lnTo>
                    <a:pt x="713060" y="258847"/>
                  </a:lnTo>
                  <a:lnTo>
                    <a:pt x="706093" y="216124"/>
                  </a:lnTo>
                  <a:lnTo>
                    <a:pt x="706093" y="150411"/>
                  </a:lnTo>
                  <a:lnTo>
                    <a:pt x="2183929" y="150411"/>
                  </a:lnTo>
                  <a:lnTo>
                    <a:pt x="2183929" y="186918"/>
                  </a:lnTo>
                  <a:lnTo>
                    <a:pt x="1790034" y="186918"/>
                  </a:lnTo>
                  <a:lnTo>
                    <a:pt x="1776334" y="189747"/>
                  </a:lnTo>
                  <a:lnTo>
                    <a:pt x="1764686" y="197505"/>
                  </a:lnTo>
                  <a:lnTo>
                    <a:pt x="1763921" y="198601"/>
                  </a:lnTo>
                  <a:lnTo>
                    <a:pt x="1251710" y="198601"/>
                  </a:lnTo>
                  <a:lnTo>
                    <a:pt x="1242296" y="200426"/>
                  </a:lnTo>
                  <a:lnTo>
                    <a:pt x="1234386" y="205537"/>
                  </a:lnTo>
                  <a:lnTo>
                    <a:pt x="1228938" y="213386"/>
                  </a:lnTo>
                  <a:lnTo>
                    <a:pt x="1226910" y="223426"/>
                  </a:lnTo>
                  <a:lnTo>
                    <a:pt x="1228938" y="233465"/>
                  </a:lnTo>
                  <a:lnTo>
                    <a:pt x="1234386" y="241314"/>
                  </a:lnTo>
                  <a:lnTo>
                    <a:pt x="1242296" y="246425"/>
                  </a:lnTo>
                  <a:lnTo>
                    <a:pt x="1251710" y="248251"/>
                  </a:lnTo>
                  <a:lnTo>
                    <a:pt x="1763406" y="248251"/>
                  </a:lnTo>
                  <a:lnTo>
                    <a:pt x="1764139" y="249346"/>
                  </a:lnTo>
                  <a:lnTo>
                    <a:pt x="1775719" y="257104"/>
                  </a:lnTo>
                  <a:lnTo>
                    <a:pt x="1790034" y="259933"/>
                  </a:lnTo>
                  <a:lnTo>
                    <a:pt x="2176397" y="259933"/>
                  </a:lnTo>
                  <a:lnTo>
                    <a:pt x="2157599" y="296102"/>
                  </a:lnTo>
                  <a:lnTo>
                    <a:pt x="2128153" y="325577"/>
                  </a:lnTo>
                  <a:lnTo>
                    <a:pt x="2090934" y="344958"/>
                  </a:lnTo>
                  <a:lnTo>
                    <a:pt x="2048254" y="351933"/>
                  </a:lnTo>
                  <a:close/>
                </a:path>
                <a:path w="2887344" h="5901690">
                  <a:moveTo>
                    <a:pt x="2789095" y="5757970"/>
                  </a:moveTo>
                  <a:lnTo>
                    <a:pt x="2497586" y="5757970"/>
                  </a:lnTo>
                  <a:lnTo>
                    <a:pt x="2546045" y="5753067"/>
                  </a:lnTo>
                  <a:lnTo>
                    <a:pt x="2591204" y="5739009"/>
                  </a:lnTo>
                  <a:lnTo>
                    <a:pt x="2632090" y="5716771"/>
                  </a:lnTo>
                  <a:lnTo>
                    <a:pt x="2667727" y="5687328"/>
                  </a:lnTo>
                  <a:lnTo>
                    <a:pt x="2697141" y="5651656"/>
                  </a:lnTo>
                  <a:lnTo>
                    <a:pt x="2719357" y="5610730"/>
                  </a:lnTo>
                  <a:lnTo>
                    <a:pt x="2733401" y="5565527"/>
                  </a:lnTo>
                  <a:lnTo>
                    <a:pt x="2738299" y="5517020"/>
                  </a:lnTo>
                  <a:lnTo>
                    <a:pt x="2736841" y="5517020"/>
                  </a:lnTo>
                  <a:lnTo>
                    <a:pt x="2736841" y="391361"/>
                  </a:lnTo>
                  <a:lnTo>
                    <a:pt x="2731943" y="342854"/>
                  </a:lnTo>
                  <a:lnTo>
                    <a:pt x="2717898" y="297650"/>
                  </a:lnTo>
                  <a:lnTo>
                    <a:pt x="2695682" y="256725"/>
                  </a:lnTo>
                  <a:lnTo>
                    <a:pt x="2666268" y="221053"/>
                  </a:lnTo>
                  <a:lnTo>
                    <a:pt x="2630631" y="191610"/>
                  </a:lnTo>
                  <a:lnTo>
                    <a:pt x="2589745" y="169372"/>
                  </a:lnTo>
                  <a:lnTo>
                    <a:pt x="2544586" y="155314"/>
                  </a:lnTo>
                  <a:lnTo>
                    <a:pt x="2496127" y="150411"/>
                  </a:lnTo>
                  <a:lnTo>
                    <a:pt x="2795636" y="150411"/>
                  </a:lnTo>
                  <a:lnTo>
                    <a:pt x="2823704" y="189065"/>
                  </a:lnTo>
                  <a:lnTo>
                    <a:pt x="2845711" y="228305"/>
                  </a:lnTo>
                  <a:lnTo>
                    <a:pt x="2863361" y="270067"/>
                  </a:lnTo>
                  <a:lnTo>
                    <a:pt x="2876348" y="314045"/>
                  </a:lnTo>
                  <a:lnTo>
                    <a:pt x="2884364" y="359933"/>
                  </a:lnTo>
                  <a:lnTo>
                    <a:pt x="2887104" y="407424"/>
                  </a:lnTo>
                  <a:lnTo>
                    <a:pt x="2887104" y="5493655"/>
                  </a:lnTo>
                  <a:lnTo>
                    <a:pt x="2884364" y="5541145"/>
                  </a:lnTo>
                  <a:lnTo>
                    <a:pt x="2876348" y="5587033"/>
                  </a:lnTo>
                  <a:lnTo>
                    <a:pt x="2863361" y="5631011"/>
                  </a:lnTo>
                  <a:lnTo>
                    <a:pt x="2845711" y="5672774"/>
                  </a:lnTo>
                  <a:lnTo>
                    <a:pt x="2823704" y="5712013"/>
                  </a:lnTo>
                  <a:lnTo>
                    <a:pt x="2797645" y="5748424"/>
                  </a:lnTo>
                  <a:lnTo>
                    <a:pt x="2789095" y="5757970"/>
                  </a:lnTo>
                  <a:close/>
                </a:path>
                <a:path w="2887344" h="5901690">
                  <a:moveTo>
                    <a:pt x="2176397" y="259933"/>
                  </a:moveTo>
                  <a:lnTo>
                    <a:pt x="1790034" y="259933"/>
                  </a:lnTo>
                  <a:lnTo>
                    <a:pt x="1804349" y="257104"/>
                  </a:lnTo>
                  <a:lnTo>
                    <a:pt x="1815929" y="249346"/>
                  </a:lnTo>
                  <a:lnTo>
                    <a:pt x="1823679" y="237755"/>
                  </a:lnTo>
                  <a:lnTo>
                    <a:pt x="1826505" y="223426"/>
                  </a:lnTo>
                  <a:lnTo>
                    <a:pt x="1823679" y="209096"/>
                  </a:lnTo>
                  <a:lnTo>
                    <a:pt x="1815929" y="197505"/>
                  </a:lnTo>
                  <a:lnTo>
                    <a:pt x="1804349" y="189747"/>
                  </a:lnTo>
                  <a:lnTo>
                    <a:pt x="1790034" y="186918"/>
                  </a:lnTo>
                  <a:lnTo>
                    <a:pt x="2183929" y="186918"/>
                  </a:lnTo>
                  <a:lnTo>
                    <a:pt x="2183929" y="216124"/>
                  </a:lnTo>
                  <a:lnTo>
                    <a:pt x="2176961" y="258847"/>
                  </a:lnTo>
                  <a:lnTo>
                    <a:pt x="2176397" y="259933"/>
                  </a:lnTo>
                  <a:close/>
                </a:path>
                <a:path w="2887344" h="5901690">
                  <a:moveTo>
                    <a:pt x="1763406" y="248251"/>
                  </a:moveTo>
                  <a:lnTo>
                    <a:pt x="1601839" y="248251"/>
                  </a:lnTo>
                  <a:lnTo>
                    <a:pt x="1611254" y="246425"/>
                  </a:lnTo>
                  <a:lnTo>
                    <a:pt x="1619163" y="241314"/>
                  </a:lnTo>
                  <a:lnTo>
                    <a:pt x="1624611" y="233465"/>
                  </a:lnTo>
                  <a:lnTo>
                    <a:pt x="1626640" y="223426"/>
                  </a:lnTo>
                  <a:lnTo>
                    <a:pt x="1624611" y="213386"/>
                  </a:lnTo>
                  <a:lnTo>
                    <a:pt x="1619163" y="205537"/>
                  </a:lnTo>
                  <a:lnTo>
                    <a:pt x="1611254" y="200426"/>
                  </a:lnTo>
                  <a:lnTo>
                    <a:pt x="1601839" y="198601"/>
                  </a:lnTo>
                  <a:lnTo>
                    <a:pt x="1763921" y="198601"/>
                  </a:lnTo>
                  <a:lnTo>
                    <a:pt x="1756594" y="209096"/>
                  </a:lnTo>
                  <a:lnTo>
                    <a:pt x="1753562" y="223426"/>
                  </a:lnTo>
                  <a:lnTo>
                    <a:pt x="1756388" y="237755"/>
                  </a:lnTo>
                  <a:lnTo>
                    <a:pt x="1763406" y="24825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539509" y="2993830"/>
              <a:ext cx="2585999" cy="5610308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14614407" y="3041932"/>
              <a:ext cx="400050" cy="50165"/>
            </a:xfrm>
            <a:custGeom>
              <a:avLst/>
              <a:gdLst/>
              <a:ahLst/>
              <a:cxnLst/>
              <a:rect l="l" t="t" r="r" b="b"/>
              <a:pathLst>
                <a:path w="400050" h="50164">
                  <a:moveTo>
                    <a:pt x="374929" y="49650"/>
                  </a:moveTo>
                  <a:lnTo>
                    <a:pt x="24800" y="49650"/>
                  </a:lnTo>
                  <a:lnTo>
                    <a:pt x="15386" y="47824"/>
                  </a:lnTo>
                  <a:lnTo>
                    <a:pt x="7476" y="42713"/>
                  </a:lnTo>
                  <a:lnTo>
                    <a:pt x="2028" y="34864"/>
                  </a:lnTo>
                  <a:lnTo>
                    <a:pt x="0" y="24825"/>
                  </a:lnTo>
                  <a:lnTo>
                    <a:pt x="2028" y="14785"/>
                  </a:lnTo>
                  <a:lnTo>
                    <a:pt x="7476" y="6936"/>
                  </a:lnTo>
                  <a:lnTo>
                    <a:pt x="15386" y="1825"/>
                  </a:lnTo>
                  <a:lnTo>
                    <a:pt x="24800" y="0"/>
                  </a:lnTo>
                  <a:lnTo>
                    <a:pt x="374929" y="0"/>
                  </a:lnTo>
                  <a:lnTo>
                    <a:pt x="384343" y="1825"/>
                  </a:lnTo>
                  <a:lnTo>
                    <a:pt x="392253" y="6936"/>
                  </a:lnTo>
                  <a:lnTo>
                    <a:pt x="397701" y="14785"/>
                  </a:lnTo>
                  <a:lnTo>
                    <a:pt x="399730" y="24825"/>
                  </a:lnTo>
                  <a:lnTo>
                    <a:pt x="397701" y="34864"/>
                  </a:lnTo>
                  <a:lnTo>
                    <a:pt x="392253" y="42713"/>
                  </a:lnTo>
                  <a:lnTo>
                    <a:pt x="384343" y="47824"/>
                  </a:lnTo>
                  <a:lnTo>
                    <a:pt x="374929" y="49650"/>
                  </a:lnTo>
                  <a:close/>
                </a:path>
              </a:pathLst>
            </a:custGeom>
            <a:solidFill>
              <a:srgbClr val="54545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141033" y="3030246"/>
              <a:ext cx="72993" cy="73021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13326225" y="3602697"/>
              <a:ext cx="3009900" cy="1410970"/>
            </a:xfrm>
            <a:custGeom>
              <a:avLst/>
              <a:gdLst/>
              <a:ahLst/>
              <a:cxnLst/>
              <a:rect l="l" t="t" r="r" b="b"/>
              <a:pathLst>
                <a:path w="3009900" h="1410970">
                  <a:moveTo>
                    <a:pt x="32092" y="966711"/>
                  </a:moveTo>
                  <a:lnTo>
                    <a:pt x="19685" y="969276"/>
                  </a:lnTo>
                  <a:lnTo>
                    <a:pt x="9474" y="976210"/>
                  </a:lnTo>
                  <a:lnTo>
                    <a:pt x="2552" y="986434"/>
                  </a:lnTo>
                  <a:lnTo>
                    <a:pt x="0" y="998842"/>
                  </a:lnTo>
                  <a:lnTo>
                    <a:pt x="0" y="1378521"/>
                  </a:lnTo>
                  <a:lnTo>
                    <a:pt x="2552" y="1390929"/>
                  </a:lnTo>
                  <a:lnTo>
                    <a:pt x="9474" y="1401152"/>
                  </a:lnTo>
                  <a:lnTo>
                    <a:pt x="19685" y="1408087"/>
                  </a:lnTo>
                  <a:lnTo>
                    <a:pt x="32092" y="1410652"/>
                  </a:lnTo>
                  <a:lnTo>
                    <a:pt x="32092" y="966711"/>
                  </a:lnTo>
                  <a:close/>
                </a:path>
                <a:path w="3009900" h="1410970">
                  <a:moveTo>
                    <a:pt x="32092" y="427863"/>
                  </a:moveTo>
                  <a:lnTo>
                    <a:pt x="19685" y="430187"/>
                  </a:lnTo>
                  <a:lnTo>
                    <a:pt x="9474" y="436626"/>
                  </a:lnTo>
                  <a:lnTo>
                    <a:pt x="2552" y="446341"/>
                  </a:lnTo>
                  <a:lnTo>
                    <a:pt x="0" y="458533"/>
                  </a:lnTo>
                  <a:lnTo>
                    <a:pt x="0" y="838212"/>
                  </a:lnTo>
                  <a:lnTo>
                    <a:pt x="2552" y="850620"/>
                  </a:lnTo>
                  <a:lnTo>
                    <a:pt x="9474" y="860844"/>
                  </a:lnTo>
                  <a:lnTo>
                    <a:pt x="19685" y="867778"/>
                  </a:lnTo>
                  <a:lnTo>
                    <a:pt x="32092" y="870331"/>
                  </a:lnTo>
                  <a:lnTo>
                    <a:pt x="32092" y="427863"/>
                  </a:lnTo>
                  <a:close/>
                </a:path>
                <a:path w="3009900" h="1410970">
                  <a:moveTo>
                    <a:pt x="32092" y="0"/>
                  </a:moveTo>
                  <a:lnTo>
                    <a:pt x="19685" y="2324"/>
                  </a:lnTo>
                  <a:lnTo>
                    <a:pt x="9474" y="8763"/>
                  </a:lnTo>
                  <a:lnTo>
                    <a:pt x="2552" y="18478"/>
                  </a:lnTo>
                  <a:lnTo>
                    <a:pt x="0" y="30657"/>
                  </a:lnTo>
                  <a:lnTo>
                    <a:pt x="0" y="213194"/>
                  </a:lnTo>
                  <a:lnTo>
                    <a:pt x="2552" y="225615"/>
                  </a:lnTo>
                  <a:lnTo>
                    <a:pt x="9474" y="235839"/>
                  </a:lnTo>
                  <a:lnTo>
                    <a:pt x="19685" y="242773"/>
                  </a:lnTo>
                  <a:lnTo>
                    <a:pt x="32092" y="245325"/>
                  </a:lnTo>
                  <a:lnTo>
                    <a:pt x="32092" y="0"/>
                  </a:lnTo>
                  <a:close/>
                </a:path>
                <a:path w="3009900" h="1410970">
                  <a:moveTo>
                    <a:pt x="3009646" y="606018"/>
                  </a:moveTo>
                  <a:lnTo>
                    <a:pt x="3007093" y="593610"/>
                  </a:lnTo>
                  <a:lnTo>
                    <a:pt x="3000159" y="583387"/>
                  </a:lnTo>
                  <a:lnTo>
                    <a:pt x="2989948" y="576453"/>
                  </a:lnTo>
                  <a:lnTo>
                    <a:pt x="2977553" y="573900"/>
                  </a:lnTo>
                  <a:lnTo>
                    <a:pt x="2977553" y="1285062"/>
                  </a:lnTo>
                  <a:lnTo>
                    <a:pt x="2989948" y="1282509"/>
                  </a:lnTo>
                  <a:lnTo>
                    <a:pt x="3000159" y="1275575"/>
                  </a:lnTo>
                  <a:lnTo>
                    <a:pt x="3007093" y="1265351"/>
                  </a:lnTo>
                  <a:lnTo>
                    <a:pt x="3009646" y="1252931"/>
                  </a:lnTo>
                  <a:lnTo>
                    <a:pt x="3009646" y="606018"/>
                  </a:lnTo>
                  <a:close/>
                </a:path>
              </a:pathLst>
            </a:custGeom>
            <a:solidFill>
              <a:srgbClr val="2E2E2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13358319" y="2814125"/>
              <a:ext cx="2945765" cy="5960110"/>
            </a:xfrm>
            <a:custGeom>
              <a:avLst/>
              <a:gdLst/>
              <a:ahLst/>
              <a:cxnLst/>
              <a:rect l="l" t="t" r="r" b="b"/>
              <a:pathLst>
                <a:path w="2945765" h="5960109">
                  <a:moveTo>
                    <a:pt x="2509257" y="5959491"/>
                  </a:moveTo>
                  <a:lnTo>
                    <a:pt x="436202" y="5959491"/>
                  </a:lnTo>
                  <a:lnTo>
                    <a:pt x="388707" y="5956926"/>
                  </a:lnTo>
                  <a:lnTo>
                    <a:pt x="342685" y="5949411"/>
                  </a:lnTo>
                  <a:lnTo>
                    <a:pt x="298403" y="5937213"/>
                  </a:lnTo>
                  <a:lnTo>
                    <a:pt x="256128" y="5920598"/>
                  </a:lnTo>
                  <a:lnTo>
                    <a:pt x="216128" y="5899835"/>
                  </a:lnTo>
                  <a:lnTo>
                    <a:pt x="178670" y="5875191"/>
                  </a:lnTo>
                  <a:lnTo>
                    <a:pt x="144021" y="5846933"/>
                  </a:lnTo>
                  <a:lnTo>
                    <a:pt x="112448" y="5815328"/>
                  </a:lnTo>
                  <a:lnTo>
                    <a:pt x="84217" y="5780645"/>
                  </a:lnTo>
                  <a:lnTo>
                    <a:pt x="59597" y="5743150"/>
                  </a:lnTo>
                  <a:lnTo>
                    <a:pt x="38854" y="5703111"/>
                  </a:lnTo>
                  <a:lnTo>
                    <a:pt x="22256" y="5660795"/>
                  </a:lnTo>
                  <a:lnTo>
                    <a:pt x="10069" y="5616470"/>
                  </a:lnTo>
                  <a:lnTo>
                    <a:pt x="2561" y="5570403"/>
                  </a:lnTo>
                  <a:lnTo>
                    <a:pt x="78" y="5524321"/>
                  </a:lnTo>
                  <a:lnTo>
                    <a:pt x="0" y="436630"/>
                  </a:lnTo>
                  <a:lnTo>
                    <a:pt x="547" y="414520"/>
                  </a:lnTo>
                  <a:lnTo>
                    <a:pt x="4960" y="370095"/>
                  </a:lnTo>
                  <a:lnTo>
                    <a:pt x="13312" y="327837"/>
                  </a:lnTo>
                  <a:lnTo>
                    <a:pt x="24561" y="291353"/>
                  </a:lnTo>
                  <a:lnTo>
                    <a:pt x="43766" y="246791"/>
                  </a:lnTo>
                  <a:lnTo>
                    <a:pt x="64190" y="210283"/>
                  </a:lnTo>
                  <a:lnTo>
                    <a:pt x="96786" y="162367"/>
                  </a:lnTo>
                  <a:lnTo>
                    <a:pt x="128380" y="127046"/>
                  </a:lnTo>
                  <a:lnTo>
                    <a:pt x="136039" y="120246"/>
                  </a:lnTo>
                  <a:lnTo>
                    <a:pt x="151357" y="106100"/>
                  </a:lnTo>
                  <a:lnTo>
                    <a:pt x="198105" y="70639"/>
                  </a:lnTo>
                  <a:lnTo>
                    <a:pt x="240605" y="46296"/>
                  </a:lnTo>
                  <a:lnTo>
                    <a:pt x="286120" y="26650"/>
                  </a:lnTo>
                  <a:lnTo>
                    <a:pt x="334189" y="12115"/>
                  </a:lnTo>
                  <a:lnTo>
                    <a:pt x="384365" y="3096"/>
                  </a:lnTo>
                  <a:lnTo>
                    <a:pt x="436202" y="0"/>
                  </a:lnTo>
                  <a:lnTo>
                    <a:pt x="2510716" y="0"/>
                  </a:lnTo>
                  <a:lnTo>
                    <a:pt x="2562451" y="2994"/>
                  </a:lnTo>
                  <a:lnTo>
                    <a:pt x="2612404" y="11790"/>
                  </a:lnTo>
                  <a:lnTo>
                    <a:pt x="2660250" y="26102"/>
                  </a:lnTo>
                  <a:lnTo>
                    <a:pt x="2667460" y="29206"/>
                  </a:lnTo>
                  <a:lnTo>
                    <a:pt x="436202" y="29206"/>
                  </a:lnTo>
                  <a:lnTo>
                    <a:pt x="388758" y="31949"/>
                  </a:lnTo>
                  <a:lnTo>
                    <a:pt x="342915" y="39977"/>
                  </a:lnTo>
                  <a:lnTo>
                    <a:pt x="298980" y="52986"/>
                  </a:lnTo>
                  <a:lnTo>
                    <a:pt x="257259" y="70673"/>
                  </a:lnTo>
                  <a:lnTo>
                    <a:pt x="218057" y="92734"/>
                  </a:lnTo>
                  <a:lnTo>
                    <a:pt x="181682" y="118867"/>
                  </a:lnTo>
                  <a:lnTo>
                    <a:pt x="148440" y="148768"/>
                  </a:lnTo>
                  <a:lnTo>
                    <a:pt x="118636" y="182133"/>
                  </a:lnTo>
                  <a:lnTo>
                    <a:pt x="92577" y="218659"/>
                  </a:lnTo>
                  <a:lnTo>
                    <a:pt x="70570" y="258043"/>
                  </a:lnTo>
                  <a:lnTo>
                    <a:pt x="52920" y="299981"/>
                  </a:lnTo>
                  <a:lnTo>
                    <a:pt x="39934" y="344171"/>
                  </a:lnTo>
                  <a:lnTo>
                    <a:pt x="31917" y="390308"/>
                  </a:lnTo>
                  <a:lnTo>
                    <a:pt x="29261" y="436630"/>
                  </a:lnTo>
                  <a:lnTo>
                    <a:pt x="29177" y="5524321"/>
                  </a:lnTo>
                  <a:lnTo>
                    <a:pt x="31917" y="5571812"/>
                  </a:lnTo>
                  <a:lnTo>
                    <a:pt x="39934" y="5617700"/>
                  </a:lnTo>
                  <a:lnTo>
                    <a:pt x="52920" y="5661678"/>
                  </a:lnTo>
                  <a:lnTo>
                    <a:pt x="70570" y="5703440"/>
                  </a:lnTo>
                  <a:lnTo>
                    <a:pt x="92577" y="5742680"/>
                  </a:lnTo>
                  <a:lnTo>
                    <a:pt x="118636" y="5779090"/>
                  </a:lnTo>
                  <a:lnTo>
                    <a:pt x="148440" y="5812366"/>
                  </a:lnTo>
                  <a:lnTo>
                    <a:pt x="181682" y="5842198"/>
                  </a:lnTo>
                  <a:lnTo>
                    <a:pt x="218057" y="5868283"/>
                  </a:lnTo>
                  <a:lnTo>
                    <a:pt x="257259" y="5890312"/>
                  </a:lnTo>
                  <a:lnTo>
                    <a:pt x="298980" y="5907979"/>
                  </a:lnTo>
                  <a:lnTo>
                    <a:pt x="342915" y="5920978"/>
                  </a:lnTo>
                  <a:lnTo>
                    <a:pt x="388758" y="5929002"/>
                  </a:lnTo>
                  <a:lnTo>
                    <a:pt x="436202" y="5931745"/>
                  </a:lnTo>
                  <a:lnTo>
                    <a:pt x="2660967" y="5931745"/>
                  </a:lnTo>
                  <a:lnTo>
                    <a:pt x="2647056" y="5937213"/>
                  </a:lnTo>
                  <a:lnTo>
                    <a:pt x="2602774" y="5949411"/>
                  </a:lnTo>
                  <a:lnTo>
                    <a:pt x="2556752" y="5956926"/>
                  </a:lnTo>
                  <a:lnTo>
                    <a:pt x="2509257" y="5959491"/>
                  </a:lnTo>
                  <a:close/>
                </a:path>
                <a:path w="2945765" h="5960109">
                  <a:moveTo>
                    <a:pt x="2660967" y="5931745"/>
                  </a:moveTo>
                  <a:lnTo>
                    <a:pt x="2509257" y="5931745"/>
                  </a:lnTo>
                  <a:lnTo>
                    <a:pt x="2556701" y="5929002"/>
                  </a:lnTo>
                  <a:lnTo>
                    <a:pt x="2602544" y="5920978"/>
                  </a:lnTo>
                  <a:lnTo>
                    <a:pt x="2646479" y="5907979"/>
                  </a:lnTo>
                  <a:lnTo>
                    <a:pt x="2688201" y="5890312"/>
                  </a:lnTo>
                  <a:lnTo>
                    <a:pt x="2727402" y="5868283"/>
                  </a:lnTo>
                  <a:lnTo>
                    <a:pt x="2763777" y="5842198"/>
                  </a:lnTo>
                  <a:lnTo>
                    <a:pt x="2797019" y="5812366"/>
                  </a:lnTo>
                  <a:lnTo>
                    <a:pt x="2826823" y="5779090"/>
                  </a:lnTo>
                  <a:lnTo>
                    <a:pt x="2852882" y="5742680"/>
                  </a:lnTo>
                  <a:lnTo>
                    <a:pt x="2874889" y="5703440"/>
                  </a:lnTo>
                  <a:lnTo>
                    <a:pt x="2892539" y="5661678"/>
                  </a:lnTo>
                  <a:lnTo>
                    <a:pt x="2905525" y="5617700"/>
                  </a:lnTo>
                  <a:lnTo>
                    <a:pt x="2913542" y="5571812"/>
                  </a:lnTo>
                  <a:lnTo>
                    <a:pt x="2916282" y="5524321"/>
                  </a:lnTo>
                  <a:lnTo>
                    <a:pt x="2916282" y="436630"/>
                  </a:lnTo>
                  <a:lnTo>
                    <a:pt x="2913542" y="389139"/>
                  </a:lnTo>
                  <a:lnTo>
                    <a:pt x="2905525" y="343251"/>
                  </a:lnTo>
                  <a:lnTo>
                    <a:pt x="2892539" y="299273"/>
                  </a:lnTo>
                  <a:lnTo>
                    <a:pt x="2874889" y="257511"/>
                  </a:lnTo>
                  <a:lnTo>
                    <a:pt x="2852882" y="218271"/>
                  </a:lnTo>
                  <a:lnTo>
                    <a:pt x="2826823" y="181860"/>
                  </a:lnTo>
                  <a:lnTo>
                    <a:pt x="2797019" y="148585"/>
                  </a:lnTo>
                  <a:lnTo>
                    <a:pt x="2763777" y="118752"/>
                  </a:lnTo>
                  <a:lnTo>
                    <a:pt x="2727402" y="92668"/>
                  </a:lnTo>
                  <a:lnTo>
                    <a:pt x="2688201" y="70639"/>
                  </a:lnTo>
                  <a:lnTo>
                    <a:pt x="2646479" y="52972"/>
                  </a:lnTo>
                  <a:lnTo>
                    <a:pt x="2602544" y="39973"/>
                  </a:lnTo>
                  <a:lnTo>
                    <a:pt x="2556701" y="31948"/>
                  </a:lnTo>
                  <a:lnTo>
                    <a:pt x="2509257" y="29206"/>
                  </a:lnTo>
                  <a:lnTo>
                    <a:pt x="2667460" y="29206"/>
                  </a:lnTo>
                  <a:lnTo>
                    <a:pt x="2705664" y="45647"/>
                  </a:lnTo>
                  <a:lnTo>
                    <a:pt x="2748322" y="70141"/>
                  </a:lnTo>
                  <a:lnTo>
                    <a:pt x="2787901" y="99300"/>
                  </a:lnTo>
                  <a:lnTo>
                    <a:pt x="2818537" y="127046"/>
                  </a:lnTo>
                  <a:lnTo>
                    <a:pt x="2849516" y="162572"/>
                  </a:lnTo>
                  <a:lnTo>
                    <a:pt x="2877234" y="201521"/>
                  </a:lnTo>
                  <a:lnTo>
                    <a:pt x="2898525" y="237184"/>
                  </a:lnTo>
                  <a:lnTo>
                    <a:pt x="2915917" y="276179"/>
                  </a:lnTo>
                  <a:lnTo>
                    <a:pt x="2929526" y="317387"/>
                  </a:lnTo>
                  <a:lnTo>
                    <a:pt x="2940562" y="370300"/>
                  </a:lnTo>
                  <a:lnTo>
                    <a:pt x="2944912" y="413904"/>
                  </a:lnTo>
                  <a:lnTo>
                    <a:pt x="2945459" y="436630"/>
                  </a:lnTo>
                  <a:lnTo>
                    <a:pt x="2945459" y="1362461"/>
                  </a:lnTo>
                  <a:lnTo>
                    <a:pt x="2945380" y="5524321"/>
                  </a:lnTo>
                  <a:lnTo>
                    <a:pt x="2942897" y="5570403"/>
                  </a:lnTo>
                  <a:lnTo>
                    <a:pt x="2935389" y="5616470"/>
                  </a:lnTo>
                  <a:lnTo>
                    <a:pt x="2923203" y="5660795"/>
                  </a:lnTo>
                  <a:lnTo>
                    <a:pt x="2906604" y="5703111"/>
                  </a:lnTo>
                  <a:lnTo>
                    <a:pt x="2885862" y="5743150"/>
                  </a:lnTo>
                  <a:lnTo>
                    <a:pt x="2861241" y="5780645"/>
                  </a:lnTo>
                  <a:lnTo>
                    <a:pt x="2833011" y="5815328"/>
                  </a:lnTo>
                  <a:lnTo>
                    <a:pt x="2801438" y="5846933"/>
                  </a:lnTo>
                  <a:lnTo>
                    <a:pt x="2766788" y="5875191"/>
                  </a:lnTo>
                  <a:lnTo>
                    <a:pt x="2729330" y="5899835"/>
                  </a:lnTo>
                  <a:lnTo>
                    <a:pt x="2689330" y="5920598"/>
                  </a:lnTo>
                  <a:lnTo>
                    <a:pt x="2660967" y="5931745"/>
                  </a:lnTo>
                  <a:close/>
                </a:path>
                <a:path w="2945765" h="5960109">
                  <a:moveTo>
                    <a:pt x="2945459" y="1362461"/>
                  </a:moveTo>
                  <a:close/>
                </a:path>
              </a:pathLst>
            </a:custGeom>
            <a:solidFill>
              <a:srgbClr val="54545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97157" y="2850990"/>
              <a:ext cx="4180425" cy="5641730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1160362" y="2814125"/>
              <a:ext cx="4260215" cy="5721985"/>
            </a:xfrm>
            <a:custGeom>
              <a:avLst/>
              <a:gdLst/>
              <a:ahLst/>
              <a:cxnLst/>
              <a:rect l="l" t="t" r="r" b="b"/>
              <a:pathLst>
                <a:path w="4260215" h="5721984">
                  <a:moveTo>
                    <a:pt x="3804970" y="5721358"/>
                  </a:moveTo>
                  <a:lnTo>
                    <a:pt x="454933" y="5721358"/>
                  </a:lnTo>
                  <a:lnTo>
                    <a:pt x="408340" y="5718993"/>
                  </a:lnTo>
                  <a:lnTo>
                    <a:pt x="363299" y="5712118"/>
                  </a:lnTo>
                  <a:lnTo>
                    <a:pt x="319713" y="5700911"/>
                  </a:lnTo>
                  <a:lnTo>
                    <a:pt x="277922" y="5685618"/>
                  </a:lnTo>
                  <a:lnTo>
                    <a:pt x="238157" y="5666469"/>
                  </a:lnTo>
                  <a:lnTo>
                    <a:pt x="200646" y="5643693"/>
                  </a:lnTo>
                  <a:lnTo>
                    <a:pt x="165620" y="5617518"/>
                  </a:lnTo>
                  <a:lnTo>
                    <a:pt x="133306" y="5588175"/>
                  </a:lnTo>
                  <a:lnTo>
                    <a:pt x="103936" y="5555891"/>
                  </a:lnTo>
                  <a:lnTo>
                    <a:pt x="77737" y="5520897"/>
                  </a:lnTo>
                  <a:lnTo>
                    <a:pt x="54939" y="5483421"/>
                  </a:lnTo>
                  <a:lnTo>
                    <a:pt x="35773" y="5443693"/>
                  </a:lnTo>
                  <a:lnTo>
                    <a:pt x="20466" y="5401941"/>
                  </a:lnTo>
                  <a:lnTo>
                    <a:pt x="9249" y="5358395"/>
                  </a:lnTo>
                  <a:lnTo>
                    <a:pt x="2350" y="5313284"/>
                  </a:lnTo>
                  <a:lnTo>
                    <a:pt x="0" y="5266837"/>
                  </a:lnTo>
                  <a:lnTo>
                    <a:pt x="74" y="454520"/>
                  </a:lnTo>
                  <a:lnTo>
                    <a:pt x="2350" y="409290"/>
                  </a:lnTo>
                  <a:lnTo>
                    <a:pt x="9249" y="363952"/>
                  </a:lnTo>
                  <a:lnTo>
                    <a:pt x="20466" y="320209"/>
                  </a:lnTo>
                  <a:lnTo>
                    <a:pt x="35773" y="278288"/>
                  </a:lnTo>
                  <a:lnTo>
                    <a:pt x="54939" y="238416"/>
                  </a:lnTo>
                  <a:lnTo>
                    <a:pt x="77737" y="200821"/>
                  </a:lnTo>
                  <a:lnTo>
                    <a:pt x="103936" y="165729"/>
                  </a:lnTo>
                  <a:lnTo>
                    <a:pt x="133306" y="133368"/>
                  </a:lnTo>
                  <a:lnTo>
                    <a:pt x="165620" y="103963"/>
                  </a:lnTo>
                  <a:lnTo>
                    <a:pt x="200646" y="77743"/>
                  </a:lnTo>
                  <a:lnTo>
                    <a:pt x="238250" y="54889"/>
                  </a:lnTo>
                  <a:lnTo>
                    <a:pt x="277985" y="35740"/>
                  </a:lnTo>
                  <a:lnTo>
                    <a:pt x="319750" y="20447"/>
                  </a:lnTo>
                  <a:lnTo>
                    <a:pt x="363318" y="9240"/>
                  </a:lnTo>
                  <a:lnTo>
                    <a:pt x="408459" y="2348"/>
                  </a:lnTo>
                  <a:lnTo>
                    <a:pt x="454942" y="0"/>
                  </a:lnTo>
                  <a:lnTo>
                    <a:pt x="3804970" y="0"/>
                  </a:lnTo>
                  <a:lnTo>
                    <a:pt x="3851462" y="2348"/>
                  </a:lnTo>
                  <a:lnTo>
                    <a:pt x="3896624" y="9243"/>
                  </a:lnTo>
                  <a:lnTo>
                    <a:pt x="3940226" y="20457"/>
                  </a:lnTo>
                  <a:lnTo>
                    <a:pt x="3982037" y="35763"/>
                  </a:lnTo>
                  <a:lnTo>
                    <a:pt x="4021829" y="54934"/>
                  </a:lnTo>
                  <a:lnTo>
                    <a:pt x="4052876" y="73785"/>
                  </a:lnTo>
                  <a:lnTo>
                    <a:pt x="454942" y="73785"/>
                  </a:lnTo>
                  <a:lnTo>
                    <a:pt x="407281" y="76764"/>
                  </a:lnTo>
                  <a:lnTo>
                    <a:pt x="361347" y="85457"/>
                  </a:lnTo>
                  <a:lnTo>
                    <a:pt x="317502" y="99502"/>
                  </a:lnTo>
                  <a:lnTo>
                    <a:pt x="276110" y="118537"/>
                  </a:lnTo>
                  <a:lnTo>
                    <a:pt x="237534" y="142198"/>
                  </a:lnTo>
                  <a:lnTo>
                    <a:pt x="202136" y="170123"/>
                  </a:lnTo>
                  <a:lnTo>
                    <a:pt x="170280" y="201949"/>
                  </a:lnTo>
                  <a:lnTo>
                    <a:pt x="142329" y="237314"/>
                  </a:lnTo>
                  <a:lnTo>
                    <a:pt x="118646" y="275855"/>
                  </a:lnTo>
                  <a:lnTo>
                    <a:pt x="99594" y="317208"/>
                  </a:lnTo>
                  <a:lnTo>
                    <a:pt x="85536" y="361012"/>
                  </a:lnTo>
                  <a:lnTo>
                    <a:pt x="76835" y="406904"/>
                  </a:lnTo>
                  <a:lnTo>
                    <a:pt x="73854" y="454520"/>
                  </a:lnTo>
                  <a:lnTo>
                    <a:pt x="73946" y="5266837"/>
                  </a:lnTo>
                  <a:lnTo>
                    <a:pt x="76838" y="5313284"/>
                  </a:lnTo>
                  <a:lnTo>
                    <a:pt x="85536" y="5359357"/>
                  </a:lnTo>
                  <a:lnTo>
                    <a:pt x="99594" y="5403278"/>
                  </a:lnTo>
                  <a:lnTo>
                    <a:pt x="118646" y="5444680"/>
                  </a:lnTo>
                  <a:lnTo>
                    <a:pt x="142329" y="5483212"/>
                  </a:lnTo>
                  <a:lnTo>
                    <a:pt x="170280" y="5518525"/>
                  </a:lnTo>
                  <a:lnTo>
                    <a:pt x="202136" y="5550266"/>
                  </a:lnTo>
                  <a:lnTo>
                    <a:pt x="237534" y="5578087"/>
                  </a:lnTo>
                  <a:lnTo>
                    <a:pt x="276110" y="5601635"/>
                  </a:lnTo>
                  <a:lnTo>
                    <a:pt x="317502" y="5620561"/>
                  </a:lnTo>
                  <a:lnTo>
                    <a:pt x="361347" y="5634513"/>
                  </a:lnTo>
                  <a:lnTo>
                    <a:pt x="407281" y="5643142"/>
                  </a:lnTo>
                  <a:lnTo>
                    <a:pt x="454942" y="5646096"/>
                  </a:lnTo>
                  <a:lnTo>
                    <a:pt x="4054941" y="5646096"/>
                  </a:lnTo>
                  <a:lnTo>
                    <a:pt x="4022052" y="5666126"/>
                  </a:lnTo>
                  <a:lnTo>
                    <a:pt x="3982197" y="5685387"/>
                  </a:lnTo>
                  <a:lnTo>
                    <a:pt x="3940326" y="5700774"/>
                  </a:lnTo>
                  <a:lnTo>
                    <a:pt x="3896673" y="5712054"/>
                  </a:lnTo>
                  <a:lnTo>
                    <a:pt x="3851476" y="5718993"/>
                  </a:lnTo>
                  <a:lnTo>
                    <a:pt x="3804970" y="5721358"/>
                  </a:lnTo>
                  <a:close/>
                </a:path>
                <a:path w="4260215" h="5721984">
                  <a:moveTo>
                    <a:pt x="4054941" y="5646096"/>
                  </a:moveTo>
                  <a:lnTo>
                    <a:pt x="3804970" y="5646096"/>
                  </a:lnTo>
                  <a:lnTo>
                    <a:pt x="3852921" y="5643118"/>
                  </a:lnTo>
                  <a:lnTo>
                    <a:pt x="3899053" y="5634425"/>
                  </a:lnTo>
                  <a:lnTo>
                    <a:pt x="3943014" y="5620379"/>
                  </a:lnTo>
                  <a:lnTo>
                    <a:pt x="3984455" y="5601345"/>
                  </a:lnTo>
                  <a:lnTo>
                    <a:pt x="4023023" y="5577684"/>
                  </a:lnTo>
                  <a:lnTo>
                    <a:pt x="4058368" y="5549759"/>
                  </a:lnTo>
                  <a:lnTo>
                    <a:pt x="4090139" y="5517932"/>
                  </a:lnTo>
                  <a:lnTo>
                    <a:pt x="4117985" y="5482567"/>
                  </a:lnTo>
                  <a:lnTo>
                    <a:pt x="4141556" y="5444027"/>
                  </a:lnTo>
                  <a:lnTo>
                    <a:pt x="4160499" y="5402673"/>
                  </a:lnTo>
                  <a:lnTo>
                    <a:pt x="4174464" y="5358869"/>
                  </a:lnTo>
                  <a:lnTo>
                    <a:pt x="4183046" y="5313268"/>
                  </a:lnTo>
                  <a:lnTo>
                    <a:pt x="4185966" y="5266837"/>
                  </a:lnTo>
                  <a:lnTo>
                    <a:pt x="4186058" y="454520"/>
                  </a:lnTo>
                  <a:lnTo>
                    <a:pt x="4183077" y="406614"/>
                  </a:lnTo>
                  <a:lnTo>
                    <a:pt x="4174375" y="360525"/>
                  </a:lnTo>
                  <a:lnTo>
                    <a:pt x="4160317" y="316604"/>
                  </a:lnTo>
                  <a:lnTo>
                    <a:pt x="4141265" y="275202"/>
                  </a:lnTo>
                  <a:lnTo>
                    <a:pt x="4117582" y="236669"/>
                  </a:lnTo>
                  <a:lnTo>
                    <a:pt x="4089631" y="201357"/>
                  </a:lnTo>
                  <a:lnTo>
                    <a:pt x="4057775" y="169615"/>
                  </a:lnTo>
                  <a:lnTo>
                    <a:pt x="4022378" y="141795"/>
                  </a:lnTo>
                  <a:lnTo>
                    <a:pt x="3983801" y="118246"/>
                  </a:lnTo>
                  <a:lnTo>
                    <a:pt x="3942409" y="99320"/>
                  </a:lnTo>
                  <a:lnTo>
                    <a:pt x="3898565" y="85368"/>
                  </a:lnTo>
                  <a:lnTo>
                    <a:pt x="3852631" y="76739"/>
                  </a:lnTo>
                  <a:lnTo>
                    <a:pt x="3804970" y="73785"/>
                  </a:lnTo>
                  <a:lnTo>
                    <a:pt x="4052876" y="73785"/>
                  </a:lnTo>
                  <a:lnTo>
                    <a:pt x="4094292" y="103839"/>
                  </a:lnTo>
                  <a:lnTo>
                    <a:pt x="4126605" y="133183"/>
                  </a:lnTo>
                  <a:lnTo>
                    <a:pt x="4155976" y="165467"/>
                  </a:lnTo>
                  <a:lnTo>
                    <a:pt x="4182175" y="200461"/>
                  </a:lnTo>
                  <a:lnTo>
                    <a:pt x="4204972" y="237937"/>
                  </a:lnTo>
                  <a:lnTo>
                    <a:pt x="4224139" y="277665"/>
                  </a:lnTo>
                  <a:lnTo>
                    <a:pt x="4239445" y="319417"/>
                  </a:lnTo>
                  <a:lnTo>
                    <a:pt x="4250663" y="362963"/>
                  </a:lnTo>
                  <a:lnTo>
                    <a:pt x="4257561" y="408074"/>
                  </a:lnTo>
                  <a:lnTo>
                    <a:pt x="4259912" y="454520"/>
                  </a:lnTo>
                  <a:lnTo>
                    <a:pt x="4259845" y="5266837"/>
                  </a:lnTo>
                  <a:lnTo>
                    <a:pt x="4257805" y="5311824"/>
                  </a:lnTo>
                  <a:lnTo>
                    <a:pt x="4251087" y="5356982"/>
                  </a:lnTo>
                  <a:lnTo>
                    <a:pt x="4239994" y="5400601"/>
                  </a:lnTo>
                  <a:lnTo>
                    <a:pt x="4224762" y="5442447"/>
                  </a:lnTo>
                  <a:lnTo>
                    <a:pt x="4205627" y="5482287"/>
                  </a:lnTo>
                  <a:lnTo>
                    <a:pt x="4182824" y="5519888"/>
                  </a:lnTo>
                  <a:lnTo>
                    <a:pt x="4156589" y="5555015"/>
                  </a:lnTo>
                  <a:lnTo>
                    <a:pt x="4127159" y="5587436"/>
                  </a:lnTo>
                  <a:lnTo>
                    <a:pt x="4094769" y="5616918"/>
                  </a:lnTo>
                  <a:lnTo>
                    <a:pt x="4059655" y="5643225"/>
                  </a:lnTo>
                  <a:lnTo>
                    <a:pt x="4054941" y="5646096"/>
                  </a:lnTo>
                  <a:close/>
                </a:path>
              </a:pathLst>
            </a:custGeom>
            <a:solidFill>
              <a:srgbClr val="2E2E2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7" name="object 1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58228" y="8206939"/>
              <a:ext cx="5324474" cy="1047749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3723452" y="477798"/>
            <a:ext cx="3622675" cy="121031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1719580" algn="l"/>
              </a:tabLst>
            </a:pPr>
            <a:r>
              <a:rPr dirty="0" sz="7750" spc="160" b="1">
                <a:latin typeface="Trebuchet MS"/>
                <a:cs typeface="Trebuchet MS"/>
              </a:rPr>
              <a:t>a</a:t>
            </a:r>
            <a:r>
              <a:rPr dirty="0" sz="7750" spc="160" b="1">
                <a:latin typeface="Trebuchet MS"/>
                <a:cs typeface="Trebuchet MS"/>
              </a:rPr>
              <a:t>	</a:t>
            </a:r>
            <a:r>
              <a:rPr dirty="0" sz="7750" spc="465" b="1">
                <a:latin typeface="Trebuchet MS"/>
                <a:cs typeface="Trebuchet MS"/>
              </a:rPr>
              <a:t>s</a:t>
            </a:r>
            <a:r>
              <a:rPr dirty="0" sz="7750" spc="70" b="1">
                <a:latin typeface="Trebuchet MS"/>
                <a:cs typeface="Trebuchet MS"/>
              </a:rPr>
              <a:t>t</a:t>
            </a:r>
            <a:r>
              <a:rPr dirty="0" sz="7750" spc="-60" b="1">
                <a:latin typeface="Trebuchet MS"/>
                <a:cs typeface="Trebuchet MS"/>
              </a:rPr>
              <a:t>r</a:t>
            </a:r>
            <a:r>
              <a:rPr dirty="0" sz="7750" spc="275" b="1">
                <a:latin typeface="Trebuchet MS"/>
                <a:cs typeface="Trebuchet MS"/>
              </a:rPr>
              <a:t>o</a:t>
            </a:r>
            <a:endParaRPr sz="7750">
              <a:latin typeface="Trebuchet MS"/>
              <a:cs typeface="Trebuchet MS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xfrm>
            <a:off x="13621398" y="477798"/>
            <a:ext cx="2099310" cy="1210310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7750" spc="120" b="1">
                <a:solidFill>
                  <a:srgbClr val="000000"/>
                </a:solidFill>
                <a:latin typeface="Trebuchet MS"/>
                <a:cs typeface="Trebuchet MS"/>
              </a:rPr>
              <a:t>n</a:t>
            </a:r>
            <a:r>
              <a:rPr dirty="0" sz="7750" spc="70" b="1">
                <a:solidFill>
                  <a:srgbClr val="000000"/>
                </a:solidFill>
                <a:latin typeface="Trebuchet MS"/>
                <a:cs typeface="Trebuchet MS"/>
              </a:rPr>
              <a:t>t</a:t>
            </a:r>
            <a:r>
              <a:rPr dirty="0" sz="7750" spc="270" b="1">
                <a:solidFill>
                  <a:srgbClr val="000000"/>
                </a:solidFill>
                <a:latin typeface="Trebuchet MS"/>
                <a:cs typeface="Trebuchet MS"/>
              </a:rPr>
              <a:t>o</a:t>
            </a:r>
            <a:r>
              <a:rPr dirty="0" sz="7750" spc="470" b="1">
                <a:solidFill>
                  <a:srgbClr val="000000"/>
                </a:solidFill>
                <a:latin typeface="Trebuchet MS"/>
                <a:cs typeface="Trebuchet MS"/>
              </a:rPr>
              <a:t>s</a:t>
            </a:r>
            <a:endParaRPr sz="77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120A1D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5133712" y="3"/>
            <a:ext cx="7251700" cy="1028700"/>
            <a:chOff x="5133712" y="3"/>
            <a:chExt cx="7251700" cy="1028700"/>
          </a:xfrm>
        </p:grpSpPr>
        <p:sp>
          <p:nvSpPr>
            <p:cNvPr id="4" name="object 4"/>
            <p:cNvSpPr/>
            <p:nvPr/>
          </p:nvSpPr>
          <p:spPr>
            <a:xfrm>
              <a:off x="5898694" y="5"/>
              <a:ext cx="6486525" cy="1028700"/>
            </a:xfrm>
            <a:custGeom>
              <a:avLst/>
              <a:gdLst/>
              <a:ahLst/>
              <a:cxnLst/>
              <a:rect l="l" t="t" r="r" b="b"/>
              <a:pathLst>
                <a:path w="6486525" h="1028700">
                  <a:moveTo>
                    <a:pt x="6486524" y="1028689"/>
                  </a:moveTo>
                  <a:lnTo>
                    <a:pt x="0" y="1028689"/>
                  </a:lnTo>
                  <a:lnTo>
                    <a:pt x="0" y="0"/>
                  </a:lnTo>
                  <a:lnTo>
                    <a:pt x="6486524" y="0"/>
                  </a:lnTo>
                  <a:lnTo>
                    <a:pt x="6486524" y="1028689"/>
                  </a:lnTo>
                  <a:close/>
                </a:path>
              </a:pathLst>
            </a:custGeom>
            <a:solidFill>
              <a:srgbClr val="CFB9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5133712" y="3"/>
              <a:ext cx="1533525" cy="1028700"/>
            </a:xfrm>
            <a:custGeom>
              <a:avLst/>
              <a:gdLst/>
              <a:ahLst/>
              <a:cxnLst/>
              <a:rect l="l" t="t" r="r" b="b"/>
              <a:pathLst>
                <a:path w="1533525" h="1028700">
                  <a:moveTo>
                    <a:pt x="766762" y="1028692"/>
                  </a:moveTo>
                  <a:lnTo>
                    <a:pt x="0" y="0"/>
                  </a:lnTo>
                  <a:lnTo>
                    <a:pt x="1533524" y="0"/>
                  </a:lnTo>
                  <a:lnTo>
                    <a:pt x="766762" y="1028692"/>
                  </a:lnTo>
                  <a:close/>
                </a:path>
              </a:pathLst>
            </a:custGeom>
            <a:solidFill>
              <a:srgbClr val="FFF02E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/>
          <p:nvPr/>
        </p:nvSpPr>
        <p:spPr>
          <a:xfrm>
            <a:off x="582891" y="718888"/>
            <a:ext cx="1031240" cy="1195070"/>
          </a:xfrm>
          <a:custGeom>
            <a:avLst/>
            <a:gdLst/>
            <a:ahLst/>
            <a:cxnLst/>
            <a:rect l="l" t="t" r="r" b="b"/>
            <a:pathLst>
              <a:path w="1031240" h="1195070">
                <a:moveTo>
                  <a:pt x="518346" y="116737"/>
                </a:moveTo>
                <a:lnTo>
                  <a:pt x="495579" y="112131"/>
                </a:lnTo>
                <a:lnTo>
                  <a:pt x="476934" y="99591"/>
                </a:lnTo>
                <a:lnTo>
                  <a:pt x="464336" y="81032"/>
                </a:lnTo>
                <a:lnTo>
                  <a:pt x="459710" y="58368"/>
                </a:lnTo>
                <a:lnTo>
                  <a:pt x="464254" y="35705"/>
                </a:lnTo>
                <a:lnTo>
                  <a:pt x="476714" y="17145"/>
                </a:lnTo>
                <a:lnTo>
                  <a:pt x="495331" y="4605"/>
                </a:lnTo>
                <a:lnTo>
                  <a:pt x="518346" y="0"/>
                </a:lnTo>
                <a:lnTo>
                  <a:pt x="541114" y="4605"/>
                </a:lnTo>
                <a:lnTo>
                  <a:pt x="559758" y="17145"/>
                </a:lnTo>
                <a:lnTo>
                  <a:pt x="572356" y="35705"/>
                </a:lnTo>
                <a:lnTo>
                  <a:pt x="576983" y="58368"/>
                </a:lnTo>
                <a:lnTo>
                  <a:pt x="572356" y="81032"/>
                </a:lnTo>
                <a:lnTo>
                  <a:pt x="559758" y="99591"/>
                </a:lnTo>
                <a:lnTo>
                  <a:pt x="541114" y="112131"/>
                </a:lnTo>
                <a:lnTo>
                  <a:pt x="518346" y="116737"/>
                </a:lnTo>
                <a:close/>
              </a:path>
              <a:path w="1031240" h="1195070">
                <a:moveTo>
                  <a:pt x="58636" y="116737"/>
                </a:moveTo>
                <a:lnTo>
                  <a:pt x="35869" y="112131"/>
                </a:lnTo>
                <a:lnTo>
                  <a:pt x="17224" y="99591"/>
                </a:lnTo>
                <a:lnTo>
                  <a:pt x="4626" y="81032"/>
                </a:lnTo>
                <a:lnTo>
                  <a:pt x="0" y="58368"/>
                </a:lnTo>
                <a:lnTo>
                  <a:pt x="4626" y="35705"/>
                </a:lnTo>
                <a:lnTo>
                  <a:pt x="17224" y="17145"/>
                </a:lnTo>
                <a:lnTo>
                  <a:pt x="35869" y="4605"/>
                </a:lnTo>
                <a:lnTo>
                  <a:pt x="58636" y="0"/>
                </a:lnTo>
                <a:lnTo>
                  <a:pt x="81403" y="4605"/>
                </a:lnTo>
                <a:lnTo>
                  <a:pt x="100048" y="17145"/>
                </a:lnTo>
                <a:lnTo>
                  <a:pt x="112646" y="35705"/>
                </a:lnTo>
                <a:lnTo>
                  <a:pt x="117272" y="58368"/>
                </a:lnTo>
                <a:lnTo>
                  <a:pt x="112646" y="81032"/>
                </a:lnTo>
                <a:lnTo>
                  <a:pt x="100048" y="99591"/>
                </a:lnTo>
                <a:lnTo>
                  <a:pt x="81403" y="112131"/>
                </a:lnTo>
                <a:lnTo>
                  <a:pt x="58636" y="116737"/>
                </a:lnTo>
                <a:close/>
              </a:path>
              <a:path w="1031240" h="1195070">
                <a:moveTo>
                  <a:pt x="977470" y="116737"/>
                </a:moveTo>
                <a:lnTo>
                  <a:pt x="954702" y="112131"/>
                </a:lnTo>
                <a:lnTo>
                  <a:pt x="936058" y="99591"/>
                </a:lnTo>
                <a:lnTo>
                  <a:pt x="923460" y="81032"/>
                </a:lnTo>
                <a:lnTo>
                  <a:pt x="918833" y="58368"/>
                </a:lnTo>
                <a:lnTo>
                  <a:pt x="923460" y="35705"/>
                </a:lnTo>
                <a:lnTo>
                  <a:pt x="936058" y="17145"/>
                </a:lnTo>
                <a:lnTo>
                  <a:pt x="954702" y="4605"/>
                </a:lnTo>
                <a:lnTo>
                  <a:pt x="977470" y="0"/>
                </a:lnTo>
                <a:lnTo>
                  <a:pt x="1000237" y="4605"/>
                </a:lnTo>
                <a:lnTo>
                  <a:pt x="1018882" y="17145"/>
                </a:lnTo>
                <a:lnTo>
                  <a:pt x="1030908" y="34862"/>
                </a:lnTo>
                <a:lnTo>
                  <a:pt x="1030908" y="81874"/>
                </a:lnTo>
                <a:lnTo>
                  <a:pt x="1018882" y="99591"/>
                </a:lnTo>
                <a:lnTo>
                  <a:pt x="1000237" y="112131"/>
                </a:lnTo>
                <a:lnTo>
                  <a:pt x="977470" y="116737"/>
                </a:lnTo>
                <a:close/>
              </a:path>
              <a:path w="1031240" h="1195070">
                <a:moveTo>
                  <a:pt x="518346" y="656064"/>
                </a:moveTo>
                <a:lnTo>
                  <a:pt x="495579" y="651458"/>
                </a:lnTo>
                <a:lnTo>
                  <a:pt x="476934" y="638918"/>
                </a:lnTo>
                <a:lnTo>
                  <a:pt x="464336" y="620358"/>
                </a:lnTo>
                <a:lnTo>
                  <a:pt x="459710" y="597695"/>
                </a:lnTo>
                <a:lnTo>
                  <a:pt x="464254" y="575031"/>
                </a:lnTo>
                <a:lnTo>
                  <a:pt x="476714" y="556472"/>
                </a:lnTo>
                <a:lnTo>
                  <a:pt x="495331" y="543932"/>
                </a:lnTo>
                <a:lnTo>
                  <a:pt x="518346" y="539326"/>
                </a:lnTo>
                <a:lnTo>
                  <a:pt x="541114" y="543932"/>
                </a:lnTo>
                <a:lnTo>
                  <a:pt x="559758" y="556472"/>
                </a:lnTo>
                <a:lnTo>
                  <a:pt x="572356" y="575031"/>
                </a:lnTo>
                <a:lnTo>
                  <a:pt x="576983" y="597695"/>
                </a:lnTo>
                <a:lnTo>
                  <a:pt x="572356" y="620358"/>
                </a:lnTo>
                <a:lnTo>
                  <a:pt x="559758" y="638918"/>
                </a:lnTo>
                <a:lnTo>
                  <a:pt x="541114" y="651458"/>
                </a:lnTo>
                <a:lnTo>
                  <a:pt x="518346" y="656064"/>
                </a:lnTo>
                <a:close/>
              </a:path>
              <a:path w="1031240" h="1195070">
                <a:moveTo>
                  <a:pt x="58636" y="656064"/>
                </a:moveTo>
                <a:lnTo>
                  <a:pt x="35869" y="651458"/>
                </a:lnTo>
                <a:lnTo>
                  <a:pt x="17224" y="638918"/>
                </a:lnTo>
                <a:lnTo>
                  <a:pt x="4626" y="620358"/>
                </a:lnTo>
                <a:lnTo>
                  <a:pt x="0" y="597695"/>
                </a:lnTo>
                <a:lnTo>
                  <a:pt x="4626" y="575031"/>
                </a:lnTo>
                <a:lnTo>
                  <a:pt x="17224" y="556472"/>
                </a:lnTo>
                <a:lnTo>
                  <a:pt x="35869" y="543932"/>
                </a:lnTo>
                <a:lnTo>
                  <a:pt x="58636" y="539326"/>
                </a:lnTo>
                <a:lnTo>
                  <a:pt x="81403" y="543932"/>
                </a:lnTo>
                <a:lnTo>
                  <a:pt x="100048" y="556472"/>
                </a:lnTo>
                <a:lnTo>
                  <a:pt x="112646" y="575031"/>
                </a:lnTo>
                <a:lnTo>
                  <a:pt x="117272" y="597695"/>
                </a:lnTo>
                <a:lnTo>
                  <a:pt x="112646" y="620358"/>
                </a:lnTo>
                <a:lnTo>
                  <a:pt x="100048" y="638918"/>
                </a:lnTo>
                <a:lnTo>
                  <a:pt x="81403" y="651458"/>
                </a:lnTo>
                <a:lnTo>
                  <a:pt x="58636" y="656064"/>
                </a:lnTo>
                <a:close/>
              </a:path>
              <a:path w="1031240" h="1195070">
                <a:moveTo>
                  <a:pt x="977470" y="656064"/>
                </a:moveTo>
                <a:lnTo>
                  <a:pt x="954702" y="651458"/>
                </a:lnTo>
                <a:lnTo>
                  <a:pt x="936058" y="638918"/>
                </a:lnTo>
                <a:lnTo>
                  <a:pt x="923460" y="620358"/>
                </a:lnTo>
                <a:lnTo>
                  <a:pt x="918833" y="597695"/>
                </a:lnTo>
                <a:lnTo>
                  <a:pt x="923460" y="575031"/>
                </a:lnTo>
                <a:lnTo>
                  <a:pt x="936058" y="556472"/>
                </a:lnTo>
                <a:lnTo>
                  <a:pt x="954702" y="543932"/>
                </a:lnTo>
                <a:lnTo>
                  <a:pt x="977470" y="539326"/>
                </a:lnTo>
                <a:lnTo>
                  <a:pt x="1000237" y="543932"/>
                </a:lnTo>
                <a:lnTo>
                  <a:pt x="1018882" y="556472"/>
                </a:lnTo>
                <a:lnTo>
                  <a:pt x="1030908" y="574189"/>
                </a:lnTo>
                <a:lnTo>
                  <a:pt x="1030908" y="621201"/>
                </a:lnTo>
                <a:lnTo>
                  <a:pt x="1018882" y="638918"/>
                </a:lnTo>
                <a:lnTo>
                  <a:pt x="1000237" y="651458"/>
                </a:lnTo>
                <a:lnTo>
                  <a:pt x="977470" y="656064"/>
                </a:lnTo>
                <a:close/>
              </a:path>
              <a:path w="1031240" h="1195070">
                <a:moveTo>
                  <a:pt x="518346" y="1194807"/>
                </a:moveTo>
                <a:lnTo>
                  <a:pt x="495579" y="1190201"/>
                </a:lnTo>
                <a:lnTo>
                  <a:pt x="476934" y="1177661"/>
                </a:lnTo>
                <a:lnTo>
                  <a:pt x="464336" y="1159101"/>
                </a:lnTo>
                <a:lnTo>
                  <a:pt x="459710" y="1136438"/>
                </a:lnTo>
                <a:lnTo>
                  <a:pt x="464254" y="1113774"/>
                </a:lnTo>
                <a:lnTo>
                  <a:pt x="476714" y="1095215"/>
                </a:lnTo>
                <a:lnTo>
                  <a:pt x="495331" y="1082675"/>
                </a:lnTo>
                <a:lnTo>
                  <a:pt x="518346" y="1078069"/>
                </a:lnTo>
                <a:lnTo>
                  <a:pt x="541114" y="1082675"/>
                </a:lnTo>
                <a:lnTo>
                  <a:pt x="559758" y="1095215"/>
                </a:lnTo>
                <a:lnTo>
                  <a:pt x="572356" y="1113774"/>
                </a:lnTo>
                <a:lnTo>
                  <a:pt x="576983" y="1136438"/>
                </a:lnTo>
                <a:lnTo>
                  <a:pt x="572356" y="1159101"/>
                </a:lnTo>
                <a:lnTo>
                  <a:pt x="559758" y="1177661"/>
                </a:lnTo>
                <a:lnTo>
                  <a:pt x="541114" y="1190201"/>
                </a:lnTo>
                <a:lnTo>
                  <a:pt x="518346" y="1194807"/>
                </a:lnTo>
                <a:close/>
              </a:path>
              <a:path w="1031240" h="1195070">
                <a:moveTo>
                  <a:pt x="58636" y="1194807"/>
                </a:moveTo>
                <a:lnTo>
                  <a:pt x="35869" y="1190201"/>
                </a:lnTo>
                <a:lnTo>
                  <a:pt x="17224" y="1177661"/>
                </a:lnTo>
                <a:lnTo>
                  <a:pt x="4626" y="1159101"/>
                </a:lnTo>
                <a:lnTo>
                  <a:pt x="0" y="1136438"/>
                </a:lnTo>
                <a:lnTo>
                  <a:pt x="4626" y="1113774"/>
                </a:lnTo>
                <a:lnTo>
                  <a:pt x="17224" y="1095215"/>
                </a:lnTo>
                <a:lnTo>
                  <a:pt x="35869" y="1082675"/>
                </a:lnTo>
                <a:lnTo>
                  <a:pt x="58636" y="1078069"/>
                </a:lnTo>
                <a:lnTo>
                  <a:pt x="81403" y="1082675"/>
                </a:lnTo>
                <a:lnTo>
                  <a:pt x="100048" y="1095215"/>
                </a:lnTo>
                <a:lnTo>
                  <a:pt x="112646" y="1113774"/>
                </a:lnTo>
                <a:lnTo>
                  <a:pt x="117272" y="1136438"/>
                </a:lnTo>
                <a:lnTo>
                  <a:pt x="112646" y="1159101"/>
                </a:lnTo>
                <a:lnTo>
                  <a:pt x="100048" y="1177661"/>
                </a:lnTo>
                <a:lnTo>
                  <a:pt x="81403" y="1190201"/>
                </a:lnTo>
                <a:lnTo>
                  <a:pt x="58636" y="1194807"/>
                </a:lnTo>
                <a:close/>
              </a:path>
              <a:path w="1031240" h="1195070">
                <a:moveTo>
                  <a:pt x="977470" y="1194807"/>
                </a:moveTo>
                <a:lnTo>
                  <a:pt x="954702" y="1190201"/>
                </a:lnTo>
                <a:lnTo>
                  <a:pt x="936058" y="1177661"/>
                </a:lnTo>
                <a:lnTo>
                  <a:pt x="923460" y="1159101"/>
                </a:lnTo>
                <a:lnTo>
                  <a:pt x="918833" y="1136438"/>
                </a:lnTo>
                <a:lnTo>
                  <a:pt x="923460" y="1113774"/>
                </a:lnTo>
                <a:lnTo>
                  <a:pt x="936058" y="1095215"/>
                </a:lnTo>
                <a:lnTo>
                  <a:pt x="954702" y="1082675"/>
                </a:lnTo>
                <a:lnTo>
                  <a:pt x="977470" y="1078069"/>
                </a:lnTo>
                <a:lnTo>
                  <a:pt x="1000237" y="1082675"/>
                </a:lnTo>
                <a:lnTo>
                  <a:pt x="1018882" y="1095215"/>
                </a:lnTo>
                <a:lnTo>
                  <a:pt x="1030908" y="1112932"/>
                </a:lnTo>
                <a:lnTo>
                  <a:pt x="1030908" y="1159944"/>
                </a:lnTo>
                <a:lnTo>
                  <a:pt x="1018882" y="1177661"/>
                </a:lnTo>
                <a:lnTo>
                  <a:pt x="1000237" y="1190201"/>
                </a:lnTo>
                <a:lnTo>
                  <a:pt x="977470" y="1194807"/>
                </a:lnTo>
                <a:close/>
              </a:path>
            </a:pathLst>
          </a:custGeom>
          <a:solidFill>
            <a:srgbClr val="FFF02E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7" name="object 7"/>
          <p:cNvGrpSpPr/>
          <p:nvPr/>
        </p:nvGrpSpPr>
        <p:grpSpPr>
          <a:xfrm>
            <a:off x="17043592" y="249223"/>
            <a:ext cx="1244600" cy="2466340"/>
            <a:chOff x="17043592" y="249223"/>
            <a:chExt cx="1244600" cy="2466340"/>
          </a:xfrm>
        </p:grpSpPr>
        <p:sp>
          <p:nvSpPr>
            <p:cNvPr id="8" name="object 8"/>
            <p:cNvSpPr/>
            <p:nvPr/>
          </p:nvSpPr>
          <p:spPr>
            <a:xfrm>
              <a:off x="17043592" y="1629441"/>
              <a:ext cx="1244600" cy="1085850"/>
            </a:xfrm>
            <a:custGeom>
              <a:avLst/>
              <a:gdLst/>
              <a:ahLst/>
              <a:cxnLst/>
              <a:rect l="l" t="t" r="r" b="b"/>
              <a:pathLst>
                <a:path w="1244600" h="1085850">
                  <a:moveTo>
                    <a:pt x="1244406" y="362553"/>
                  </a:moveTo>
                  <a:lnTo>
                    <a:pt x="1244406" y="850386"/>
                  </a:lnTo>
                  <a:lnTo>
                    <a:pt x="776223" y="492510"/>
                  </a:lnTo>
                  <a:lnTo>
                    <a:pt x="0" y="1085849"/>
                  </a:lnTo>
                  <a:lnTo>
                    <a:pt x="0" y="601095"/>
                  </a:lnTo>
                  <a:lnTo>
                    <a:pt x="776223" y="0"/>
                  </a:lnTo>
                  <a:lnTo>
                    <a:pt x="1244406" y="362553"/>
                  </a:lnTo>
                  <a:close/>
                </a:path>
              </a:pathLst>
            </a:custGeom>
            <a:solidFill>
              <a:srgbClr val="120A1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7043592" y="930211"/>
              <a:ext cx="1244600" cy="1085850"/>
            </a:xfrm>
            <a:custGeom>
              <a:avLst/>
              <a:gdLst/>
              <a:ahLst/>
              <a:cxnLst/>
              <a:rect l="l" t="t" r="r" b="b"/>
              <a:pathLst>
                <a:path w="1244600" h="1085850">
                  <a:moveTo>
                    <a:pt x="1244408" y="362555"/>
                  </a:moveTo>
                  <a:lnTo>
                    <a:pt x="1244408" y="850387"/>
                  </a:lnTo>
                  <a:lnTo>
                    <a:pt x="776223" y="492510"/>
                  </a:lnTo>
                  <a:lnTo>
                    <a:pt x="0" y="1085849"/>
                  </a:lnTo>
                  <a:lnTo>
                    <a:pt x="0" y="601095"/>
                  </a:lnTo>
                  <a:lnTo>
                    <a:pt x="776223" y="0"/>
                  </a:lnTo>
                  <a:lnTo>
                    <a:pt x="1244408" y="362555"/>
                  </a:lnTo>
                  <a:close/>
                </a:path>
              </a:pathLst>
            </a:custGeom>
            <a:solidFill>
              <a:srgbClr val="FFF02E">
                <a:alpha val="6470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7043592" y="249223"/>
              <a:ext cx="1244600" cy="1085850"/>
            </a:xfrm>
            <a:custGeom>
              <a:avLst/>
              <a:gdLst/>
              <a:ahLst/>
              <a:cxnLst/>
              <a:rect l="l" t="t" r="r" b="b"/>
              <a:pathLst>
                <a:path w="1244600" h="1085850">
                  <a:moveTo>
                    <a:pt x="1244408" y="362555"/>
                  </a:moveTo>
                  <a:lnTo>
                    <a:pt x="1244408" y="850387"/>
                  </a:lnTo>
                  <a:lnTo>
                    <a:pt x="776223" y="492510"/>
                  </a:lnTo>
                  <a:lnTo>
                    <a:pt x="0" y="1085849"/>
                  </a:lnTo>
                  <a:lnTo>
                    <a:pt x="0" y="601095"/>
                  </a:lnTo>
                  <a:lnTo>
                    <a:pt x="776223" y="0"/>
                  </a:lnTo>
                  <a:lnTo>
                    <a:pt x="1244408" y="362555"/>
                  </a:lnTo>
                  <a:close/>
                </a:path>
              </a:pathLst>
            </a:custGeom>
            <a:solidFill>
              <a:srgbClr val="CFB9FF">
                <a:alpha val="24708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1" name="object 11"/>
          <p:cNvGrpSpPr/>
          <p:nvPr/>
        </p:nvGrpSpPr>
        <p:grpSpPr>
          <a:xfrm>
            <a:off x="0" y="7055745"/>
            <a:ext cx="8286750" cy="3231515"/>
            <a:chOff x="0" y="7055745"/>
            <a:chExt cx="8286750" cy="3231515"/>
          </a:xfrm>
        </p:grpSpPr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8031920"/>
              <a:ext cx="4584648" cy="2255079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3570757" y="7113663"/>
              <a:ext cx="4707255" cy="2650490"/>
            </a:xfrm>
            <a:custGeom>
              <a:avLst/>
              <a:gdLst/>
              <a:ahLst/>
              <a:cxnLst/>
              <a:rect l="l" t="t" r="r" b="b"/>
              <a:pathLst>
                <a:path w="4707255" h="2650490">
                  <a:moveTo>
                    <a:pt x="4707166" y="0"/>
                  </a:moveTo>
                  <a:lnTo>
                    <a:pt x="0" y="0"/>
                  </a:lnTo>
                  <a:lnTo>
                    <a:pt x="0" y="2591955"/>
                  </a:lnTo>
                  <a:lnTo>
                    <a:pt x="0" y="2649867"/>
                  </a:lnTo>
                  <a:lnTo>
                    <a:pt x="4707166" y="2649867"/>
                  </a:lnTo>
                  <a:lnTo>
                    <a:pt x="4707166" y="2591955"/>
                  </a:lnTo>
                  <a:lnTo>
                    <a:pt x="4707166" y="0"/>
                  </a:lnTo>
                  <a:close/>
                </a:path>
              </a:pathLst>
            </a:custGeom>
            <a:solidFill>
              <a:srgbClr val="ACACA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3562223" y="7103960"/>
              <a:ext cx="4724400" cy="2667000"/>
            </a:xfrm>
            <a:custGeom>
              <a:avLst/>
              <a:gdLst/>
              <a:ahLst/>
              <a:cxnLst/>
              <a:rect l="l" t="t" r="r" b="b"/>
              <a:pathLst>
                <a:path w="4724400" h="2667000">
                  <a:moveTo>
                    <a:pt x="4724235" y="16522"/>
                  </a:moveTo>
                  <a:lnTo>
                    <a:pt x="4707166" y="16522"/>
                  </a:lnTo>
                  <a:lnTo>
                    <a:pt x="4707166" y="2649169"/>
                  </a:lnTo>
                  <a:lnTo>
                    <a:pt x="17056" y="2649169"/>
                  </a:lnTo>
                  <a:lnTo>
                    <a:pt x="17056" y="2601658"/>
                  </a:lnTo>
                  <a:lnTo>
                    <a:pt x="0" y="2601658"/>
                  </a:lnTo>
                  <a:lnTo>
                    <a:pt x="0" y="2649169"/>
                  </a:lnTo>
                  <a:lnTo>
                    <a:pt x="0" y="2666936"/>
                  </a:lnTo>
                  <a:lnTo>
                    <a:pt x="4724235" y="2666936"/>
                  </a:lnTo>
                  <a:lnTo>
                    <a:pt x="4724235" y="2649347"/>
                  </a:lnTo>
                  <a:lnTo>
                    <a:pt x="4724235" y="2649169"/>
                  </a:lnTo>
                  <a:lnTo>
                    <a:pt x="4724235" y="16522"/>
                  </a:lnTo>
                  <a:close/>
                </a:path>
                <a:path w="4724400" h="2667000">
                  <a:moveTo>
                    <a:pt x="4724235" y="0"/>
                  </a:moveTo>
                  <a:lnTo>
                    <a:pt x="4659376" y="0"/>
                  </a:lnTo>
                  <a:lnTo>
                    <a:pt x="4659376" y="16497"/>
                  </a:lnTo>
                  <a:lnTo>
                    <a:pt x="4724235" y="16497"/>
                  </a:lnTo>
                  <a:lnTo>
                    <a:pt x="4724235" y="0"/>
                  </a:lnTo>
                  <a:close/>
                </a:path>
              </a:pathLst>
            </a:custGeom>
            <a:solidFill>
              <a:srgbClr val="C6C3C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3514438" y="7055745"/>
              <a:ext cx="4707255" cy="2650490"/>
            </a:xfrm>
            <a:custGeom>
              <a:avLst/>
              <a:gdLst/>
              <a:ahLst/>
              <a:cxnLst/>
              <a:rect l="l" t="t" r="r" b="b"/>
              <a:pathLst>
                <a:path w="4707255" h="2650490">
                  <a:moveTo>
                    <a:pt x="4707172" y="2649867"/>
                  </a:moveTo>
                  <a:lnTo>
                    <a:pt x="0" y="2649867"/>
                  </a:lnTo>
                  <a:lnTo>
                    <a:pt x="0" y="0"/>
                  </a:lnTo>
                  <a:lnTo>
                    <a:pt x="4707172" y="0"/>
                  </a:lnTo>
                  <a:lnTo>
                    <a:pt x="4707172" y="264986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30"/>
              <a:t>DIFICULDADES</a:t>
            </a:r>
          </a:p>
        </p:txBody>
      </p:sp>
      <p:sp>
        <p:nvSpPr>
          <p:cNvPr id="17" name="object 17"/>
          <p:cNvSpPr/>
          <p:nvPr/>
        </p:nvSpPr>
        <p:spPr>
          <a:xfrm>
            <a:off x="11624323" y="3"/>
            <a:ext cx="1533525" cy="1028700"/>
          </a:xfrm>
          <a:custGeom>
            <a:avLst/>
            <a:gdLst/>
            <a:ahLst/>
            <a:cxnLst/>
            <a:rect l="l" t="t" r="r" b="b"/>
            <a:pathLst>
              <a:path w="1533525" h="1028700">
                <a:moveTo>
                  <a:pt x="766762" y="1028692"/>
                </a:moveTo>
                <a:lnTo>
                  <a:pt x="0" y="0"/>
                </a:lnTo>
                <a:lnTo>
                  <a:pt x="1533524" y="0"/>
                </a:lnTo>
                <a:lnTo>
                  <a:pt x="766762" y="1028692"/>
                </a:lnTo>
                <a:close/>
              </a:path>
            </a:pathLst>
          </a:custGeom>
          <a:solidFill>
            <a:srgbClr val="FFF02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4671199" y="7763272"/>
            <a:ext cx="2455545" cy="12065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1115" marR="5080" indent="-19050">
              <a:lnSpc>
                <a:spcPct val="115700"/>
              </a:lnSpc>
              <a:spcBef>
                <a:spcPts val="95"/>
              </a:spcBef>
            </a:pPr>
            <a:r>
              <a:rPr dirty="0" sz="3350" spc="-245" b="1">
                <a:solidFill>
                  <a:srgbClr val="12091C"/>
                </a:solidFill>
                <a:latin typeface="Verdana"/>
                <a:cs typeface="Verdana"/>
              </a:rPr>
              <a:t>T</a:t>
            </a:r>
            <a:r>
              <a:rPr dirty="0" sz="3350" spc="-400" b="1">
                <a:solidFill>
                  <a:srgbClr val="12091C"/>
                </a:solidFill>
                <a:latin typeface="Verdana"/>
                <a:cs typeface="Verdana"/>
              </a:rPr>
              <a:t>e</a:t>
            </a:r>
            <a:r>
              <a:rPr dirty="0" sz="3350" spc="-575" b="1">
                <a:solidFill>
                  <a:srgbClr val="12091C"/>
                </a:solidFill>
                <a:latin typeface="Verdana"/>
                <a:cs typeface="Verdana"/>
              </a:rPr>
              <a:t>m</a:t>
            </a:r>
            <a:r>
              <a:rPr dirty="0" sz="3350" spc="-305" b="1">
                <a:solidFill>
                  <a:srgbClr val="12091C"/>
                </a:solidFill>
                <a:latin typeface="Verdana"/>
                <a:cs typeface="Verdana"/>
              </a:rPr>
              <a:t>p</a:t>
            </a:r>
            <a:r>
              <a:rPr dirty="0" sz="3350" spc="-355" b="1">
                <a:solidFill>
                  <a:srgbClr val="12091C"/>
                </a:solidFill>
                <a:latin typeface="Verdana"/>
                <a:cs typeface="Verdana"/>
              </a:rPr>
              <a:t>o</a:t>
            </a:r>
            <a:r>
              <a:rPr dirty="0" sz="3350" spc="-250" b="1">
                <a:solidFill>
                  <a:srgbClr val="12091C"/>
                </a:solidFill>
                <a:latin typeface="Verdana"/>
                <a:cs typeface="Verdana"/>
              </a:rPr>
              <a:t> </a:t>
            </a:r>
            <a:r>
              <a:rPr dirty="0" sz="3350" spc="-305" b="1">
                <a:solidFill>
                  <a:srgbClr val="12091C"/>
                </a:solidFill>
                <a:latin typeface="Verdana"/>
                <a:cs typeface="Verdana"/>
              </a:rPr>
              <a:t>p</a:t>
            </a:r>
            <a:r>
              <a:rPr dirty="0" sz="3350" spc="-204" b="1">
                <a:solidFill>
                  <a:srgbClr val="12091C"/>
                </a:solidFill>
                <a:latin typeface="Verdana"/>
                <a:cs typeface="Verdana"/>
              </a:rPr>
              <a:t>a</a:t>
            </a:r>
            <a:r>
              <a:rPr dirty="0" sz="3350" spc="-405" b="1">
                <a:solidFill>
                  <a:srgbClr val="12091C"/>
                </a:solidFill>
                <a:latin typeface="Verdana"/>
                <a:cs typeface="Verdana"/>
              </a:rPr>
              <a:t>r</a:t>
            </a:r>
            <a:r>
              <a:rPr dirty="0" sz="3350" spc="-135" b="1">
                <a:solidFill>
                  <a:srgbClr val="12091C"/>
                </a:solidFill>
                <a:latin typeface="Verdana"/>
                <a:cs typeface="Verdana"/>
              </a:rPr>
              <a:t>a  </a:t>
            </a:r>
            <a:r>
              <a:rPr dirty="0" sz="3350" spc="-370" b="1">
                <a:solidFill>
                  <a:srgbClr val="12091C"/>
                </a:solidFill>
                <a:latin typeface="Verdana"/>
                <a:cs typeface="Verdana"/>
              </a:rPr>
              <a:t>desenvolver</a:t>
            </a:r>
            <a:endParaRPr sz="3350">
              <a:latin typeface="Verdana"/>
              <a:cs typeface="Verdana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3548495" y="7055809"/>
            <a:ext cx="4696460" cy="2818130"/>
            <a:chOff x="3548495" y="7055809"/>
            <a:chExt cx="4696460" cy="2818130"/>
          </a:xfrm>
        </p:grpSpPr>
        <p:pic>
          <p:nvPicPr>
            <p:cNvPr id="20" name="object 2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48495" y="7055809"/>
              <a:ext cx="4696390" cy="199390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48495" y="9674005"/>
              <a:ext cx="4696390" cy="199390"/>
            </a:xfrm>
            <a:prstGeom prst="rect">
              <a:avLst/>
            </a:prstGeom>
          </p:spPr>
        </p:pic>
      </p:grpSp>
      <p:grpSp>
        <p:nvGrpSpPr>
          <p:cNvPr id="22" name="object 22"/>
          <p:cNvGrpSpPr/>
          <p:nvPr/>
        </p:nvGrpSpPr>
        <p:grpSpPr>
          <a:xfrm>
            <a:off x="636831" y="3183221"/>
            <a:ext cx="4772025" cy="2715260"/>
            <a:chOff x="636831" y="3183221"/>
            <a:chExt cx="4772025" cy="2715260"/>
          </a:xfrm>
        </p:grpSpPr>
        <p:sp>
          <p:nvSpPr>
            <p:cNvPr id="23" name="object 23"/>
            <p:cNvSpPr/>
            <p:nvPr/>
          </p:nvSpPr>
          <p:spPr>
            <a:xfrm>
              <a:off x="693140" y="3241141"/>
              <a:ext cx="4707255" cy="2650490"/>
            </a:xfrm>
            <a:custGeom>
              <a:avLst/>
              <a:gdLst/>
              <a:ahLst/>
              <a:cxnLst/>
              <a:rect l="l" t="t" r="r" b="b"/>
              <a:pathLst>
                <a:path w="4707255" h="2650490">
                  <a:moveTo>
                    <a:pt x="4707179" y="0"/>
                  </a:moveTo>
                  <a:lnTo>
                    <a:pt x="0" y="0"/>
                  </a:lnTo>
                  <a:lnTo>
                    <a:pt x="0" y="2591955"/>
                  </a:lnTo>
                  <a:lnTo>
                    <a:pt x="0" y="2649867"/>
                  </a:lnTo>
                  <a:lnTo>
                    <a:pt x="4707179" y="2649867"/>
                  </a:lnTo>
                  <a:lnTo>
                    <a:pt x="4707179" y="2591955"/>
                  </a:lnTo>
                  <a:lnTo>
                    <a:pt x="4707179" y="0"/>
                  </a:lnTo>
                  <a:close/>
                </a:path>
              </a:pathLst>
            </a:custGeom>
            <a:solidFill>
              <a:srgbClr val="ACACA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684606" y="3231438"/>
              <a:ext cx="4724400" cy="2667000"/>
            </a:xfrm>
            <a:custGeom>
              <a:avLst/>
              <a:gdLst/>
              <a:ahLst/>
              <a:cxnLst/>
              <a:rect l="l" t="t" r="r" b="b"/>
              <a:pathLst>
                <a:path w="4724400" h="2667000">
                  <a:moveTo>
                    <a:pt x="4724247" y="16510"/>
                  </a:moveTo>
                  <a:lnTo>
                    <a:pt x="4707179" y="16510"/>
                  </a:lnTo>
                  <a:lnTo>
                    <a:pt x="4707179" y="2649169"/>
                  </a:lnTo>
                  <a:lnTo>
                    <a:pt x="17068" y="2649169"/>
                  </a:lnTo>
                  <a:lnTo>
                    <a:pt x="17068" y="2601658"/>
                  </a:lnTo>
                  <a:lnTo>
                    <a:pt x="0" y="2601658"/>
                  </a:lnTo>
                  <a:lnTo>
                    <a:pt x="0" y="2649169"/>
                  </a:lnTo>
                  <a:lnTo>
                    <a:pt x="0" y="2666936"/>
                  </a:lnTo>
                  <a:lnTo>
                    <a:pt x="4724247" y="2666936"/>
                  </a:lnTo>
                  <a:lnTo>
                    <a:pt x="4724247" y="2649347"/>
                  </a:lnTo>
                  <a:lnTo>
                    <a:pt x="4724247" y="2649169"/>
                  </a:lnTo>
                  <a:lnTo>
                    <a:pt x="4724247" y="16510"/>
                  </a:lnTo>
                  <a:close/>
                </a:path>
                <a:path w="4724400" h="2667000">
                  <a:moveTo>
                    <a:pt x="4724247" y="0"/>
                  </a:moveTo>
                  <a:lnTo>
                    <a:pt x="4659388" y="0"/>
                  </a:lnTo>
                  <a:lnTo>
                    <a:pt x="4659388" y="16497"/>
                  </a:lnTo>
                  <a:lnTo>
                    <a:pt x="4724247" y="16497"/>
                  </a:lnTo>
                  <a:lnTo>
                    <a:pt x="4724247" y="0"/>
                  </a:lnTo>
                  <a:close/>
                </a:path>
              </a:pathLst>
            </a:custGeom>
            <a:solidFill>
              <a:srgbClr val="C6C3C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636831" y="3183221"/>
              <a:ext cx="4707255" cy="2650490"/>
            </a:xfrm>
            <a:custGeom>
              <a:avLst/>
              <a:gdLst/>
              <a:ahLst/>
              <a:cxnLst/>
              <a:rect l="l" t="t" r="r" b="b"/>
              <a:pathLst>
                <a:path w="4707255" h="2650490">
                  <a:moveTo>
                    <a:pt x="4707172" y="2649867"/>
                  </a:moveTo>
                  <a:lnTo>
                    <a:pt x="0" y="2649867"/>
                  </a:lnTo>
                  <a:lnTo>
                    <a:pt x="0" y="0"/>
                  </a:lnTo>
                  <a:lnTo>
                    <a:pt x="4707172" y="0"/>
                  </a:lnTo>
                  <a:lnTo>
                    <a:pt x="4707172" y="264986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6" name="object 26"/>
          <p:cNvSpPr txBox="1"/>
          <p:nvPr/>
        </p:nvSpPr>
        <p:spPr>
          <a:xfrm>
            <a:off x="1097970" y="4265423"/>
            <a:ext cx="3846195" cy="5365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350" spc="-245" b="1">
                <a:solidFill>
                  <a:srgbClr val="12091C"/>
                </a:solidFill>
                <a:latin typeface="Verdana"/>
                <a:cs typeface="Verdana"/>
              </a:rPr>
              <a:t>O</a:t>
            </a:r>
            <a:r>
              <a:rPr dirty="0" sz="3350" spc="-405" b="1">
                <a:solidFill>
                  <a:srgbClr val="12091C"/>
                </a:solidFill>
                <a:latin typeface="Verdana"/>
                <a:cs typeface="Verdana"/>
              </a:rPr>
              <a:t>r</a:t>
            </a:r>
            <a:r>
              <a:rPr dirty="0" sz="3350" spc="-295" b="1">
                <a:solidFill>
                  <a:srgbClr val="12091C"/>
                </a:solidFill>
                <a:latin typeface="Verdana"/>
                <a:cs typeface="Verdana"/>
              </a:rPr>
              <a:t>g</a:t>
            </a:r>
            <a:r>
              <a:rPr dirty="0" sz="3350" spc="-204" b="1">
                <a:solidFill>
                  <a:srgbClr val="12091C"/>
                </a:solidFill>
                <a:latin typeface="Verdana"/>
                <a:cs typeface="Verdana"/>
              </a:rPr>
              <a:t>a</a:t>
            </a:r>
            <a:r>
              <a:rPr dirty="0" sz="3350" spc="-405" b="1">
                <a:solidFill>
                  <a:srgbClr val="12091C"/>
                </a:solidFill>
                <a:latin typeface="Verdana"/>
                <a:cs typeface="Verdana"/>
              </a:rPr>
              <a:t>n</a:t>
            </a:r>
            <a:r>
              <a:rPr dirty="0" sz="3350" spc="-315" b="1">
                <a:solidFill>
                  <a:srgbClr val="12091C"/>
                </a:solidFill>
                <a:latin typeface="Verdana"/>
                <a:cs typeface="Verdana"/>
              </a:rPr>
              <a:t>i</a:t>
            </a:r>
            <a:r>
              <a:rPr dirty="0" sz="3350" spc="-250" b="1">
                <a:solidFill>
                  <a:srgbClr val="12091C"/>
                </a:solidFill>
                <a:latin typeface="Verdana"/>
                <a:cs typeface="Verdana"/>
              </a:rPr>
              <a:t>z</a:t>
            </a:r>
            <a:r>
              <a:rPr dirty="0" sz="3350" spc="-204" b="1">
                <a:solidFill>
                  <a:srgbClr val="12091C"/>
                </a:solidFill>
                <a:latin typeface="Verdana"/>
                <a:cs typeface="Verdana"/>
              </a:rPr>
              <a:t>a</a:t>
            </a:r>
            <a:r>
              <a:rPr dirty="0" sz="3350" spc="-300" b="1">
                <a:solidFill>
                  <a:srgbClr val="12091C"/>
                </a:solidFill>
                <a:latin typeface="Verdana"/>
                <a:cs typeface="Verdana"/>
              </a:rPr>
              <a:t>ç</a:t>
            </a:r>
            <a:r>
              <a:rPr dirty="0" sz="3350" spc="-204" b="1">
                <a:solidFill>
                  <a:srgbClr val="12091C"/>
                </a:solidFill>
                <a:latin typeface="Verdana"/>
                <a:cs typeface="Verdana"/>
              </a:rPr>
              <a:t>ã</a:t>
            </a:r>
            <a:r>
              <a:rPr dirty="0" sz="3350" spc="-355" b="1">
                <a:solidFill>
                  <a:srgbClr val="12091C"/>
                </a:solidFill>
                <a:latin typeface="Verdana"/>
                <a:cs typeface="Verdana"/>
              </a:rPr>
              <a:t>o</a:t>
            </a:r>
            <a:r>
              <a:rPr dirty="0" sz="3350" spc="-250" b="1">
                <a:solidFill>
                  <a:srgbClr val="12091C"/>
                </a:solidFill>
                <a:latin typeface="Verdana"/>
                <a:cs typeface="Verdana"/>
              </a:rPr>
              <a:t> </a:t>
            </a:r>
            <a:r>
              <a:rPr dirty="0" sz="3350" spc="-405" b="1">
                <a:solidFill>
                  <a:srgbClr val="12091C"/>
                </a:solidFill>
                <a:latin typeface="Verdana"/>
                <a:cs typeface="Verdana"/>
              </a:rPr>
              <a:t>n</a:t>
            </a:r>
            <a:r>
              <a:rPr dirty="0" sz="3350" spc="-355" b="1">
                <a:solidFill>
                  <a:srgbClr val="12091C"/>
                </a:solidFill>
                <a:latin typeface="Verdana"/>
                <a:cs typeface="Verdana"/>
              </a:rPr>
              <a:t>o</a:t>
            </a:r>
            <a:r>
              <a:rPr dirty="0" sz="3350" spc="-250" b="1">
                <a:solidFill>
                  <a:srgbClr val="12091C"/>
                </a:solidFill>
                <a:latin typeface="Verdana"/>
                <a:cs typeface="Verdana"/>
              </a:rPr>
              <a:t> </a:t>
            </a:r>
            <a:r>
              <a:rPr dirty="0" sz="3350" spc="-295" b="1">
                <a:solidFill>
                  <a:srgbClr val="12091C"/>
                </a:solidFill>
                <a:latin typeface="Verdana"/>
                <a:cs typeface="Verdana"/>
              </a:rPr>
              <a:t>g</a:t>
            </a:r>
            <a:r>
              <a:rPr dirty="0" sz="3350" spc="-315" b="1">
                <a:solidFill>
                  <a:srgbClr val="12091C"/>
                </a:solidFill>
                <a:latin typeface="Verdana"/>
                <a:cs typeface="Verdana"/>
              </a:rPr>
              <a:t>i</a:t>
            </a:r>
            <a:r>
              <a:rPr dirty="0" sz="3350" spc="-310" b="1">
                <a:solidFill>
                  <a:srgbClr val="12091C"/>
                </a:solidFill>
                <a:latin typeface="Verdana"/>
                <a:cs typeface="Verdana"/>
              </a:rPr>
              <a:t>t</a:t>
            </a:r>
            <a:endParaRPr sz="3350">
              <a:latin typeface="Verdana"/>
              <a:cs typeface="Verdana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670888" y="3183285"/>
            <a:ext cx="4696460" cy="2818130"/>
            <a:chOff x="670888" y="3183285"/>
            <a:chExt cx="4696460" cy="2818130"/>
          </a:xfrm>
        </p:grpSpPr>
        <p:pic>
          <p:nvPicPr>
            <p:cNvPr id="28" name="object 2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70888" y="3183285"/>
              <a:ext cx="4696390" cy="199390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70888" y="5801482"/>
              <a:ext cx="4696390" cy="199390"/>
            </a:xfrm>
            <a:prstGeom prst="rect">
              <a:avLst/>
            </a:prstGeom>
          </p:spPr>
        </p:pic>
      </p:grpSp>
      <p:grpSp>
        <p:nvGrpSpPr>
          <p:cNvPr id="30" name="object 30"/>
          <p:cNvGrpSpPr/>
          <p:nvPr/>
        </p:nvGrpSpPr>
        <p:grpSpPr>
          <a:xfrm>
            <a:off x="8385774" y="3133368"/>
            <a:ext cx="4772025" cy="2715260"/>
            <a:chOff x="8385774" y="3133368"/>
            <a:chExt cx="4772025" cy="2715260"/>
          </a:xfrm>
        </p:grpSpPr>
        <p:sp>
          <p:nvSpPr>
            <p:cNvPr id="31" name="object 31"/>
            <p:cNvSpPr/>
            <p:nvPr/>
          </p:nvSpPr>
          <p:spPr>
            <a:xfrm>
              <a:off x="8442084" y="3191293"/>
              <a:ext cx="4707255" cy="2650490"/>
            </a:xfrm>
            <a:custGeom>
              <a:avLst/>
              <a:gdLst/>
              <a:ahLst/>
              <a:cxnLst/>
              <a:rect l="l" t="t" r="r" b="b"/>
              <a:pathLst>
                <a:path w="4707255" h="2650490">
                  <a:moveTo>
                    <a:pt x="4707179" y="0"/>
                  </a:moveTo>
                  <a:lnTo>
                    <a:pt x="0" y="0"/>
                  </a:lnTo>
                  <a:lnTo>
                    <a:pt x="0" y="2591943"/>
                  </a:lnTo>
                  <a:lnTo>
                    <a:pt x="0" y="2649867"/>
                  </a:lnTo>
                  <a:lnTo>
                    <a:pt x="4707179" y="2649867"/>
                  </a:lnTo>
                  <a:lnTo>
                    <a:pt x="4707179" y="2591943"/>
                  </a:lnTo>
                  <a:lnTo>
                    <a:pt x="4707179" y="0"/>
                  </a:lnTo>
                  <a:close/>
                </a:path>
              </a:pathLst>
            </a:custGeom>
            <a:solidFill>
              <a:srgbClr val="ACACA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8433549" y="3181590"/>
              <a:ext cx="4724400" cy="2667000"/>
            </a:xfrm>
            <a:custGeom>
              <a:avLst/>
              <a:gdLst/>
              <a:ahLst/>
              <a:cxnLst/>
              <a:rect l="l" t="t" r="r" b="b"/>
              <a:pathLst>
                <a:path w="4724400" h="2667000">
                  <a:moveTo>
                    <a:pt x="4724247" y="16510"/>
                  </a:moveTo>
                  <a:lnTo>
                    <a:pt x="4707179" y="16510"/>
                  </a:lnTo>
                  <a:lnTo>
                    <a:pt x="4707179" y="2649169"/>
                  </a:lnTo>
                  <a:lnTo>
                    <a:pt x="17068" y="2649169"/>
                  </a:lnTo>
                  <a:lnTo>
                    <a:pt x="17068" y="2601645"/>
                  </a:lnTo>
                  <a:lnTo>
                    <a:pt x="0" y="2601645"/>
                  </a:lnTo>
                  <a:lnTo>
                    <a:pt x="0" y="2649169"/>
                  </a:lnTo>
                  <a:lnTo>
                    <a:pt x="0" y="2666923"/>
                  </a:lnTo>
                  <a:lnTo>
                    <a:pt x="4724247" y="2666923"/>
                  </a:lnTo>
                  <a:lnTo>
                    <a:pt x="4724247" y="2649347"/>
                  </a:lnTo>
                  <a:lnTo>
                    <a:pt x="4724247" y="2649169"/>
                  </a:lnTo>
                  <a:lnTo>
                    <a:pt x="4724247" y="16510"/>
                  </a:lnTo>
                  <a:close/>
                </a:path>
                <a:path w="4724400" h="2667000">
                  <a:moveTo>
                    <a:pt x="4724247" y="0"/>
                  </a:moveTo>
                  <a:lnTo>
                    <a:pt x="4659388" y="0"/>
                  </a:lnTo>
                  <a:lnTo>
                    <a:pt x="4659388" y="16484"/>
                  </a:lnTo>
                  <a:lnTo>
                    <a:pt x="4724247" y="16484"/>
                  </a:lnTo>
                  <a:lnTo>
                    <a:pt x="4724247" y="0"/>
                  </a:lnTo>
                  <a:close/>
                </a:path>
              </a:pathLst>
            </a:custGeom>
            <a:solidFill>
              <a:srgbClr val="C6C3C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8385774" y="3133368"/>
              <a:ext cx="4707255" cy="2650490"/>
            </a:xfrm>
            <a:custGeom>
              <a:avLst/>
              <a:gdLst/>
              <a:ahLst/>
              <a:cxnLst/>
              <a:rect l="l" t="t" r="r" b="b"/>
              <a:pathLst>
                <a:path w="4707255" h="2650490">
                  <a:moveTo>
                    <a:pt x="4707172" y="2649867"/>
                  </a:moveTo>
                  <a:lnTo>
                    <a:pt x="0" y="2649867"/>
                  </a:lnTo>
                  <a:lnTo>
                    <a:pt x="0" y="0"/>
                  </a:lnTo>
                  <a:lnTo>
                    <a:pt x="4707172" y="0"/>
                  </a:lnTo>
                  <a:lnTo>
                    <a:pt x="4707172" y="264986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4" name="object 34"/>
          <p:cNvSpPr txBox="1"/>
          <p:nvPr/>
        </p:nvSpPr>
        <p:spPr>
          <a:xfrm>
            <a:off x="8699423" y="3733402"/>
            <a:ext cx="4141470" cy="14827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700" marR="5080" indent="-635">
              <a:lnSpc>
                <a:spcPct val="115900"/>
              </a:lnSpc>
              <a:spcBef>
                <a:spcPts val="100"/>
              </a:spcBef>
            </a:pPr>
            <a:r>
              <a:rPr dirty="0" sz="2750" spc="-275" b="1">
                <a:solidFill>
                  <a:srgbClr val="12091C"/>
                </a:solidFill>
                <a:latin typeface="Verdana"/>
                <a:cs typeface="Verdana"/>
              </a:rPr>
              <a:t>Comunicação, </a:t>
            </a:r>
            <a:r>
              <a:rPr dirty="0" sz="2750" spc="-270" b="1">
                <a:solidFill>
                  <a:srgbClr val="12091C"/>
                </a:solidFill>
                <a:latin typeface="Verdana"/>
                <a:cs typeface="Verdana"/>
              </a:rPr>
              <a:t> </a:t>
            </a:r>
            <a:r>
              <a:rPr dirty="0" sz="2750" spc="-275" b="1">
                <a:solidFill>
                  <a:srgbClr val="12091C"/>
                </a:solidFill>
                <a:latin typeface="Verdana"/>
                <a:cs typeface="Verdana"/>
              </a:rPr>
              <a:t>interatividade, </a:t>
            </a:r>
            <a:r>
              <a:rPr dirty="0" sz="2750" spc="-270" b="1">
                <a:solidFill>
                  <a:srgbClr val="12091C"/>
                </a:solidFill>
                <a:latin typeface="Verdana"/>
                <a:cs typeface="Verdana"/>
              </a:rPr>
              <a:t> </a:t>
            </a:r>
            <a:r>
              <a:rPr dirty="0" sz="2750" spc="-254" b="1">
                <a:solidFill>
                  <a:srgbClr val="12091C"/>
                </a:solidFill>
                <a:latin typeface="Verdana"/>
                <a:cs typeface="Verdana"/>
              </a:rPr>
              <a:t>d</a:t>
            </a:r>
            <a:r>
              <a:rPr dirty="0" sz="2750" spc="-325" b="1">
                <a:solidFill>
                  <a:srgbClr val="12091C"/>
                </a:solidFill>
                <a:latin typeface="Verdana"/>
                <a:cs typeface="Verdana"/>
              </a:rPr>
              <a:t>e</a:t>
            </a:r>
            <a:r>
              <a:rPr dirty="0" sz="2750" spc="-260" b="1">
                <a:solidFill>
                  <a:srgbClr val="12091C"/>
                </a:solidFill>
                <a:latin typeface="Verdana"/>
                <a:cs typeface="Verdana"/>
              </a:rPr>
              <a:t>s</a:t>
            </a:r>
            <a:r>
              <a:rPr dirty="0" sz="2750" spc="-325" b="1">
                <a:solidFill>
                  <a:srgbClr val="12091C"/>
                </a:solidFill>
                <a:latin typeface="Verdana"/>
                <a:cs typeface="Verdana"/>
              </a:rPr>
              <a:t>e</a:t>
            </a:r>
            <a:r>
              <a:rPr dirty="0" sz="2750" spc="-335" b="1">
                <a:solidFill>
                  <a:srgbClr val="12091C"/>
                </a:solidFill>
                <a:latin typeface="Verdana"/>
                <a:cs typeface="Verdana"/>
              </a:rPr>
              <a:t>n</a:t>
            </a:r>
            <a:r>
              <a:rPr dirty="0" sz="2750" spc="-315" b="1">
                <a:solidFill>
                  <a:srgbClr val="12091C"/>
                </a:solidFill>
                <a:latin typeface="Verdana"/>
                <a:cs typeface="Verdana"/>
              </a:rPr>
              <a:t>v</a:t>
            </a:r>
            <a:r>
              <a:rPr dirty="0" sz="2750" spc="-295" b="1">
                <a:solidFill>
                  <a:srgbClr val="12091C"/>
                </a:solidFill>
                <a:latin typeface="Verdana"/>
                <a:cs typeface="Verdana"/>
              </a:rPr>
              <a:t>o</a:t>
            </a:r>
            <a:r>
              <a:rPr dirty="0" sz="2750" spc="-260" b="1">
                <a:solidFill>
                  <a:srgbClr val="12091C"/>
                </a:solidFill>
                <a:latin typeface="Verdana"/>
                <a:cs typeface="Verdana"/>
              </a:rPr>
              <a:t>l</a:t>
            </a:r>
            <a:r>
              <a:rPr dirty="0" sz="2750" spc="-315" b="1">
                <a:solidFill>
                  <a:srgbClr val="12091C"/>
                </a:solidFill>
                <a:latin typeface="Verdana"/>
                <a:cs typeface="Verdana"/>
              </a:rPr>
              <a:t>v</a:t>
            </a:r>
            <a:r>
              <a:rPr dirty="0" sz="2750" spc="-260" b="1">
                <a:solidFill>
                  <a:srgbClr val="12091C"/>
                </a:solidFill>
                <a:latin typeface="Verdana"/>
                <a:cs typeface="Verdana"/>
              </a:rPr>
              <a:t>i</a:t>
            </a:r>
            <a:r>
              <a:rPr dirty="0" sz="2750" spc="-470" b="1">
                <a:solidFill>
                  <a:srgbClr val="12091C"/>
                </a:solidFill>
                <a:latin typeface="Verdana"/>
                <a:cs typeface="Verdana"/>
              </a:rPr>
              <a:t>m</a:t>
            </a:r>
            <a:r>
              <a:rPr dirty="0" sz="2750" spc="-325" b="1">
                <a:solidFill>
                  <a:srgbClr val="12091C"/>
                </a:solidFill>
                <a:latin typeface="Verdana"/>
                <a:cs typeface="Verdana"/>
              </a:rPr>
              <a:t>e</a:t>
            </a:r>
            <a:r>
              <a:rPr dirty="0" sz="2750" spc="-335" b="1">
                <a:solidFill>
                  <a:srgbClr val="12091C"/>
                </a:solidFill>
                <a:latin typeface="Verdana"/>
                <a:cs typeface="Verdana"/>
              </a:rPr>
              <a:t>n</a:t>
            </a:r>
            <a:r>
              <a:rPr dirty="0" sz="2750" spc="-254" b="1">
                <a:solidFill>
                  <a:srgbClr val="12091C"/>
                </a:solidFill>
                <a:latin typeface="Verdana"/>
                <a:cs typeface="Verdana"/>
              </a:rPr>
              <a:t>t</a:t>
            </a:r>
            <a:r>
              <a:rPr dirty="0" sz="2750" spc="-290" b="1">
                <a:solidFill>
                  <a:srgbClr val="12091C"/>
                </a:solidFill>
                <a:latin typeface="Verdana"/>
                <a:cs typeface="Verdana"/>
              </a:rPr>
              <a:t>o</a:t>
            </a:r>
            <a:r>
              <a:rPr dirty="0" sz="2750" spc="-204" b="1">
                <a:solidFill>
                  <a:srgbClr val="12091C"/>
                </a:solidFill>
                <a:latin typeface="Verdana"/>
                <a:cs typeface="Verdana"/>
              </a:rPr>
              <a:t> </a:t>
            </a:r>
            <a:r>
              <a:rPr dirty="0" sz="2750" spc="-254" b="1">
                <a:solidFill>
                  <a:srgbClr val="12091C"/>
                </a:solidFill>
                <a:latin typeface="Verdana"/>
                <a:cs typeface="Verdana"/>
              </a:rPr>
              <a:t>p</a:t>
            </a:r>
            <a:r>
              <a:rPr dirty="0" sz="2750" spc="-325" b="1">
                <a:solidFill>
                  <a:srgbClr val="12091C"/>
                </a:solidFill>
                <a:latin typeface="Verdana"/>
                <a:cs typeface="Verdana"/>
              </a:rPr>
              <a:t>e</a:t>
            </a:r>
            <a:r>
              <a:rPr dirty="0" sz="2750" spc="-260" b="1">
                <a:solidFill>
                  <a:srgbClr val="12091C"/>
                </a:solidFill>
                <a:latin typeface="Verdana"/>
                <a:cs typeface="Verdana"/>
              </a:rPr>
              <a:t>ss</a:t>
            </a:r>
            <a:r>
              <a:rPr dirty="0" sz="2750" spc="-295" b="1">
                <a:solidFill>
                  <a:srgbClr val="12091C"/>
                </a:solidFill>
                <a:latin typeface="Verdana"/>
                <a:cs typeface="Verdana"/>
              </a:rPr>
              <a:t>o</a:t>
            </a:r>
            <a:r>
              <a:rPr dirty="0" sz="2750" spc="-165" b="1">
                <a:solidFill>
                  <a:srgbClr val="12091C"/>
                </a:solidFill>
                <a:latin typeface="Verdana"/>
                <a:cs typeface="Verdana"/>
              </a:rPr>
              <a:t>a</a:t>
            </a:r>
            <a:r>
              <a:rPr dirty="0" sz="2750" spc="-260" b="1">
                <a:solidFill>
                  <a:srgbClr val="12091C"/>
                </a:solidFill>
                <a:latin typeface="Verdana"/>
                <a:cs typeface="Verdana"/>
              </a:rPr>
              <a:t>l</a:t>
            </a:r>
            <a:endParaRPr sz="2750">
              <a:latin typeface="Verdana"/>
              <a:cs typeface="Verdana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8419831" y="3133432"/>
            <a:ext cx="4696460" cy="2818130"/>
            <a:chOff x="8419831" y="3133432"/>
            <a:chExt cx="4696460" cy="2818130"/>
          </a:xfrm>
        </p:grpSpPr>
        <p:pic>
          <p:nvPicPr>
            <p:cNvPr id="36" name="object 3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419831" y="3133432"/>
              <a:ext cx="4696390" cy="199390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419831" y="5751629"/>
              <a:ext cx="4696390" cy="199390"/>
            </a:xfrm>
            <a:prstGeom prst="rect">
              <a:avLst/>
            </a:prstGeom>
          </p:spPr>
        </p:pic>
      </p:grpSp>
      <p:grpSp>
        <p:nvGrpSpPr>
          <p:cNvPr id="38" name="object 38"/>
          <p:cNvGrpSpPr/>
          <p:nvPr/>
        </p:nvGrpSpPr>
        <p:grpSpPr>
          <a:xfrm>
            <a:off x="12275049" y="6856334"/>
            <a:ext cx="4772025" cy="2715260"/>
            <a:chOff x="12275049" y="6856334"/>
            <a:chExt cx="4772025" cy="2715260"/>
          </a:xfrm>
        </p:grpSpPr>
        <p:sp>
          <p:nvSpPr>
            <p:cNvPr id="39" name="object 39"/>
            <p:cNvSpPr/>
            <p:nvPr/>
          </p:nvSpPr>
          <p:spPr>
            <a:xfrm>
              <a:off x="12331357" y="6914247"/>
              <a:ext cx="4707255" cy="2650490"/>
            </a:xfrm>
            <a:custGeom>
              <a:avLst/>
              <a:gdLst/>
              <a:ahLst/>
              <a:cxnLst/>
              <a:rect l="l" t="t" r="r" b="b"/>
              <a:pathLst>
                <a:path w="4707255" h="2650490">
                  <a:moveTo>
                    <a:pt x="4707179" y="0"/>
                  </a:moveTo>
                  <a:lnTo>
                    <a:pt x="0" y="0"/>
                  </a:lnTo>
                  <a:lnTo>
                    <a:pt x="0" y="2591955"/>
                  </a:lnTo>
                  <a:lnTo>
                    <a:pt x="0" y="2649867"/>
                  </a:lnTo>
                  <a:lnTo>
                    <a:pt x="4707179" y="2649867"/>
                  </a:lnTo>
                  <a:lnTo>
                    <a:pt x="4707179" y="2591955"/>
                  </a:lnTo>
                  <a:lnTo>
                    <a:pt x="4707179" y="0"/>
                  </a:lnTo>
                  <a:close/>
                </a:path>
              </a:pathLst>
            </a:custGeom>
            <a:solidFill>
              <a:srgbClr val="ACACA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12322835" y="6904557"/>
              <a:ext cx="4724400" cy="2667000"/>
            </a:xfrm>
            <a:custGeom>
              <a:avLst/>
              <a:gdLst/>
              <a:ahLst/>
              <a:cxnLst/>
              <a:rect l="l" t="t" r="r" b="b"/>
              <a:pathLst>
                <a:path w="4724400" h="2667000">
                  <a:moveTo>
                    <a:pt x="4724235" y="16510"/>
                  </a:moveTo>
                  <a:lnTo>
                    <a:pt x="4707166" y="16510"/>
                  </a:lnTo>
                  <a:lnTo>
                    <a:pt x="4707166" y="2649169"/>
                  </a:lnTo>
                  <a:lnTo>
                    <a:pt x="17056" y="2649169"/>
                  </a:lnTo>
                  <a:lnTo>
                    <a:pt x="17056" y="2601645"/>
                  </a:lnTo>
                  <a:lnTo>
                    <a:pt x="0" y="2601645"/>
                  </a:lnTo>
                  <a:lnTo>
                    <a:pt x="0" y="2649169"/>
                  </a:lnTo>
                  <a:lnTo>
                    <a:pt x="0" y="2666923"/>
                  </a:lnTo>
                  <a:lnTo>
                    <a:pt x="4724235" y="2666923"/>
                  </a:lnTo>
                  <a:lnTo>
                    <a:pt x="4724235" y="2649347"/>
                  </a:lnTo>
                  <a:lnTo>
                    <a:pt x="4724235" y="2649169"/>
                  </a:lnTo>
                  <a:lnTo>
                    <a:pt x="4724235" y="16510"/>
                  </a:lnTo>
                  <a:close/>
                </a:path>
                <a:path w="4724400" h="2667000">
                  <a:moveTo>
                    <a:pt x="4724235" y="0"/>
                  </a:moveTo>
                  <a:lnTo>
                    <a:pt x="4659376" y="0"/>
                  </a:lnTo>
                  <a:lnTo>
                    <a:pt x="4659376" y="16484"/>
                  </a:lnTo>
                  <a:lnTo>
                    <a:pt x="4724235" y="16484"/>
                  </a:lnTo>
                  <a:lnTo>
                    <a:pt x="4724235" y="0"/>
                  </a:lnTo>
                  <a:close/>
                </a:path>
              </a:pathLst>
            </a:custGeom>
            <a:solidFill>
              <a:srgbClr val="C6C3C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12275049" y="6856334"/>
              <a:ext cx="4707255" cy="2650490"/>
            </a:xfrm>
            <a:custGeom>
              <a:avLst/>
              <a:gdLst/>
              <a:ahLst/>
              <a:cxnLst/>
              <a:rect l="l" t="t" r="r" b="b"/>
              <a:pathLst>
                <a:path w="4707255" h="2650490">
                  <a:moveTo>
                    <a:pt x="4707172" y="2649867"/>
                  </a:moveTo>
                  <a:lnTo>
                    <a:pt x="0" y="2649867"/>
                  </a:lnTo>
                  <a:lnTo>
                    <a:pt x="0" y="0"/>
                  </a:lnTo>
                  <a:lnTo>
                    <a:pt x="4707172" y="0"/>
                  </a:lnTo>
                  <a:lnTo>
                    <a:pt x="4707172" y="264986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2" name="object 42"/>
          <p:cNvSpPr txBox="1"/>
          <p:nvPr/>
        </p:nvSpPr>
        <p:spPr>
          <a:xfrm>
            <a:off x="12589409" y="7672447"/>
            <a:ext cx="4138929" cy="9969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697230" marR="5080" indent="-685165">
              <a:lnSpc>
                <a:spcPct val="115900"/>
              </a:lnSpc>
              <a:spcBef>
                <a:spcPts val="100"/>
              </a:spcBef>
            </a:pPr>
            <a:r>
              <a:rPr dirty="0" sz="2750" spc="-325" b="1">
                <a:solidFill>
                  <a:srgbClr val="12091C"/>
                </a:solidFill>
                <a:latin typeface="Verdana"/>
                <a:cs typeface="Verdana"/>
              </a:rPr>
              <a:t>e</a:t>
            </a:r>
            <a:r>
              <a:rPr dirty="0" sz="2750" spc="-335" b="1">
                <a:solidFill>
                  <a:srgbClr val="12091C"/>
                </a:solidFill>
                <a:latin typeface="Verdana"/>
                <a:cs typeface="Verdana"/>
              </a:rPr>
              <a:t>n</a:t>
            </a:r>
            <a:r>
              <a:rPr dirty="0" sz="2750" spc="-254" b="1">
                <a:solidFill>
                  <a:srgbClr val="12091C"/>
                </a:solidFill>
                <a:latin typeface="Verdana"/>
                <a:cs typeface="Verdana"/>
              </a:rPr>
              <a:t>t</a:t>
            </a:r>
            <a:r>
              <a:rPr dirty="0" sz="2750" spc="-325" b="1">
                <a:solidFill>
                  <a:srgbClr val="12091C"/>
                </a:solidFill>
                <a:latin typeface="Verdana"/>
                <a:cs typeface="Verdana"/>
              </a:rPr>
              <a:t>e</a:t>
            </a:r>
            <a:r>
              <a:rPr dirty="0" sz="2750" spc="-335" b="1">
                <a:solidFill>
                  <a:srgbClr val="12091C"/>
                </a:solidFill>
                <a:latin typeface="Verdana"/>
                <a:cs typeface="Verdana"/>
              </a:rPr>
              <a:t>n</a:t>
            </a:r>
            <a:r>
              <a:rPr dirty="0" sz="2750" spc="-254" b="1">
                <a:solidFill>
                  <a:srgbClr val="12091C"/>
                </a:solidFill>
                <a:latin typeface="Verdana"/>
                <a:cs typeface="Verdana"/>
              </a:rPr>
              <a:t>d</a:t>
            </a:r>
            <a:r>
              <a:rPr dirty="0" sz="2750" spc="-325" b="1">
                <a:solidFill>
                  <a:srgbClr val="12091C"/>
                </a:solidFill>
                <a:latin typeface="Verdana"/>
                <a:cs typeface="Verdana"/>
              </a:rPr>
              <a:t>e</a:t>
            </a:r>
            <a:r>
              <a:rPr dirty="0" sz="2750" spc="-335" b="1">
                <a:solidFill>
                  <a:srgbClr val="12091C"/>
                </a:solidFill>
                <a:latin typeface="Verdana"/>
                <a:cs typeface="Verdana"/>
              </a:rPr>
              <a:t>r</a:t>
            </a:r>
            <a:r>
              <a:rPr dirty="0" sz="2750" spc="-204" b="1">
                <a:solidFill>
                  <a:srgbClr val="12091C"/>
                </a:solidFill>
                <a:latin typeface="Verdana"/>
                <a:cs typeface="Verdana"/>
              </a:rPr>
              <a:t> </a:t>
            </a:r>
            <a:r>
              <a:rPr dirty="0" sz="2750" spc="-160" b="1">
                <a:solidFill>
                  <a:srgbClr val="12091C"/>
                </a:solidFill>
                <a:latin typeface="Verdana"/>
                <a:cs typeface="Verdana"/>
              </a:rPr>
              <a:t>a</a:t>
            </a:r>
            <a:r>
              <a:rPr dirty="0" sz="2750" spc="-204" b="1">
                <a:solidFill>
                  <a:srgbClr val="12091C"/>
                </a:solidFill>
                <a:latin typeface="Verdana"/>
                <a:cs typeface="Verdana"/>
              </a:rPr>
              <a:t> </a:t>
            </a:r>
            <a:r>
              <a:rPr dirty="0" sz="2750" spc="-195" b="1">
                <a:solidFill>
                  <a:srgbClr val="12091C"/>
                </a:solidFill>
                <a:latin typeface="Verdana"/>
                <a:cs typeface="Verdana"/>
              </a:rPr>
              <a:t>f</a:t>
            </a:r>
            <a:r>
              <a:rPr dirty="0" sz="2750" spc="-325" b="1">
                <a:solidFill>
                  <a:srgbClr val="12091C"/>
                </a:solidFill>
                <a:latin typeface="Verdana"/>
                <a:cs typeface="Verdana"/>
              </a:rPr>
              <a:t>e</a:t>
            </a:r>
            <a:r>
              <a:rPr dirty="0" sz="2750" spc="-335" b="1">
                <a:solidFill>
                  <a:srgbClr val="12091C"/>
                </a:solidFill>
                <a:latin typeface="Verdana"/>
                <a:cs typeface="Verdana"/>
              </a:rPr>
              <a:t>rr</a:t>
            </a:r>
            <a:r>
              <a:rPr dirty="0" sz="2750" spc="-165" b="1">
                <a:solidFill>
                  <a:srgbClr val="12091C"/>
                </a:solidFill>
                <a:latin typeface="Verdana"/>
                <a:cs typeface="Verdana"/>
              </a:rPr>
              <a:t>a</a:t>
            </a:r>
            <a:r>
              <a:rPr dirty="0" sz="2750" spc="-470" b="1">
                <a:solidFill>
                  <a:srgbClr val="12091C"/>
                </a:solidFill>
                <a:latin typeface="Verdana"/>
                <a:cs typeface="Verdana"/>
              </a:rPr>
              <a:t>m</a:t>
            </a:r>
            <a:r>
              <a:rPr dirty="0" sz="2750" spc="-325" b="1">
                <a:solidFill>
                  <a:srgbClr val="12091C"/>
                </a:solidFill>
                <a:latin typeface="Verdana"/>
                <a:cs typeface="Verdana"/>
              </a:rPr>
              <a:t>e</a:t>
            </a:r>
            <a:r>
              <a:rPr dirty="0" sz="2750" spc="-335" b="1">
                <a:solidFill>
                  <a:srgbClr val="12091C"/>
                </a:solidFill>
                <a:latin typeface="Verdana"/>
                <a:cs typeface="Verdana"/>
              </a:rPr>
              <a:t>n</a:t>
            </a:r>
            <a:r>
              <a:rPr dirty="0" sz="2750" spc="-254" b="1">
                <a:solidFill>
                  <a:srgbClr val="12091C"/>
                </a:solidFill>
                <a:latin typeface="Verdana"/>
                <a:cs typeface="Verdana"/>
              </a:rPr>
              <a:t>t</a:t>
            </a:r>
            <a:r>
              <a:rPr dirty="0" sz="2750" spc="-165" b="1">
                <a:solidFill>
                  <a:srgbClr val="12091C"/>
                </a:solidFill>
                <a:latin typeface="Verdana"/>
                <a:cs typeface="Verdana"/>
              </a:rPr>
              <a:t>a</a:t>
            </a:r>
            <a:r>
              <a:rPr dirty="0" sz="2750" spc="-335" b="1">
                <a:solidFill>
                  <a:srgbClr val="12091C"/>
                </a:solidFill>
                <a:latin typeface="Verdana"/>
                <a:cs typeface="Verdana"/>
              </a:rPr>
              <a:t>r</a:t>
            </a:r>
            <a:r>
              <a:rPr dirty="0" sz="2750" spc="-204" b="1">
                <a:solidFill>
                  <a:srgbClr val="12091C"/>
                </a:solidFill>
                <a:latin typeface="Verdana"/>
                <a:cs typeface="Verdana"/>
              </a:rPr>
              <a:t> </a:t>
            </a:r>
            <a:r>
              <a:rPr dirty="0" sz="2750" spc="-220" b="1">
                <a:solidFill>
                  <a:srgbClr val="12091C"/>
                </a:solidFill>
                <a:latin typeface="Verdana"/>
                <a:cs typeface="Verdana"/>
              </a:rPr>
              <a:t>e  </a:t>
            </a:r>
            <a:r>
              <a:rPr dirty="0" sz="2750" spc="-290" b="1">
                <a:solidFill>
                  <a:srgbClr val="12091C"/>
                </a:solidFill>
                <a:latin typeface="Verdana"/>
                <a:cs typeface="Verdana"/>
              </a:rPr>
              <a:t>o</a:t>
            </a:r>
            <a:r>
              <a:rPr dirty="0" sz="2750" spc="-204" b="1">
                <a:solidFill>
                  <a:srgbClr val="12091C"/>
                </a:solidFill>
                <a:latin typeface="Verdana"/>
                <a:cs typeface="Verdana"/>
              </a:rPr>
              <a:t> </a:t>
            </a:r>
            <a:r>
              <a:rPr dirty="0" sz="2750" spc="-325" b="1">
                <a:solidFill>
                  <a:srgbClr val="12091C"/>
                </a:solidFill>
                <a:latin typeface="Verdana"/>
                <a:cs typeface="Verdana"/>
              </a:rPr>
              <a:t>e</a:t>
            </a:r>
            <a:r>
              <a:rPr dirty="0" sz="2750" spc="-260" b="1">
                <a:solidFill>
                  <a:srgbClr val="12091C"/>
                </a:solidFill>
                <a:latin typeface="Verdana"/>
                <a:cs typeface="Verdana"/>
              </a:rPr>
              <a:t>s</a:t>
            </a:r>
            <a:r>
              <a:rPr dirty="0" sz="2750" spc="-254" b="1">
                <a:solidFill>
                  <a:srgbClr val="12091C"/>
                </a:solidFill>
                <a:latin typeface="Verdana"/>
                <a:cs typeface="Verdana"/>
              </a:rPr>
              <a:t>t</a:t>
            </a:r>
            <a:r>
              <a:rPr dirty="0" sz="2750" spc="-260" b="1">
                <a:solidFill>
                  <a:srgbClr val="12091C"/>
                </a:solidFill>
                <a:latin typeface="Verdana"/>
                <a:cs typeface="Verdana"/>
              </a:rPr>
              <a:t>il</a:t>
            </a:r>
            <a:r>
              <a:rPr dirty="0" sz="2750" spc="-290" b="1">
                <a:solidFill>
                  <a:srgbClr val="12091C"/>
                </a:solidFill>
                <a:latin typeface="Verdana"/>
                <a:cs typeface="Verdana"/>
              </a:rPr>
              <a:t>o</a:t>
            </a:r>
            <a:r>
              <a:rPr dirty="0" sz="2750" spc="-204" b="1">
                <a:solidFill>
                  <a:srgbClr val="12091C"/>
                </a:solidFill>
                <a:latin typeface="Verdana"/>
                <a:cs typeface="Verdana"/>
              </a:rPr>
              <a:t> </a:t>
            </a:r>
            <a:r>
              <a:rPr dirty="0" sz="2750" spc="-335" b="1">
                <a:solidFill>
                  <a:srgbClr val="12091C"/>
                </a:solidFill>
                <a:latin typeface="Verdana"/>
                <a:cs typeface="Verdana"/>
              </a:rPr>
              <a:t>r</a:t>
            </a:r>
            <a:r>
              <a:rPr dirty="0" sz="2750" spc="-325" b="1">
                <a:solidFill>
                  <a:srgbClr val="12091C"/>
                </a:solidFill>
                <a:latin typeface="Verdana"/>
                <a:cs typeface="Verdana"/>
              </a:rPr>
              <a:t>e</a:t>
            </a:r>
            <a:r>
              <a:rPr dirty="0" sz="2750" spc="-245" b="1">
                <a:solidFill>
                  <a:srgbClr val="12091C"/>
                </a:solidFill>
                <a:latin typeface="Verdana"/>
                <a:cs typeface="Verdana"/>
              </a:rPr>
              <a:t>c</a:t>
            </a:r>
            <a:r>
              <a:rPr dirty="0" sz="2750" spc="-355" b="1">
                <a:solidFill>
                  <a:srgbClr val="12091C"/>
                </a:solidFill>
                <a:latin typeface="Verdana"/>
                <a:cs typeface="Verdana"/>
              </a:rPr>
              <a:t>u</a:t>
            </a:r>
            <a:r>
              <a:rPr dirty="0" sz="2750" spc="-335" b="1">
                <a:solidFill>
                  <a:srgbClr val="12091C"/>
                </a:solidFill>
                <a:latin typeface="Verdana"/>
                <a:cs typeface="Verdana"/>
              </a:rPr>
              <a:t>r</a:t>
            </a:r>
            <a:r>
              <a:rPr dirty="0" sz="2750" spc="-260" b="1">
                <a:solidFill>
                  <a:srgbClr val="12091C"/>
                </a:solidFill>
                <a:latin typeface="Verdana"/>
                <a:cs typeface="Verdana"/>
              </a:rPr>
              <a:t>s</a:t>
            </a:r>
            <a:r>
              <a:rPr dirty="0" sz="2750" spc="-260" b="1">
                <a:solidFill>
                  <a:srgbClr val="12091C"/>
                </a:solidFill>
                <a:latin typeface="Verdana"/>
                <a:cs typeface="Verdana"/>
              </a:rPr>
              <a:t>i</a:t>
            </a:r>
            <a:r>
              <a:rPr dirty="0" sz="2750" spc="-315" b="1">
                <a:solidFill>
                  <a:srgbClr val="12091C"/>
                </a:solidFill>
                <a:latin typeface="Verdana"/>
                <a:cs typeface="Verdana"/>
              </a:rPr>
              <a:t>v</a:t>
            </a:r>
            <a:r>
              <a:rPr dirty="0" sz="2750" spc="-290" b="1">
                <a:solidFill>
                  <a:srgbClr val="12091C"/>
                </a:solidFill>
                <a:latin typeface="Verdana"/>
                <a:cs typeface="Verdana"/>
              </a:rPr>
              <a:t>o</a:t>
            </a:r>
            <a:endParaRPr sz="2750">
              <a:latin typeface="Verdana"/>
              <a:cs typeface="Verdana"/>
            </a:endParaRPr>
          </a:p>
        </p:txBody>
      </p:sp>
      <p:grpSp>
        <p:nvGrpSpPr>
          <p:cNvPr id="43" name="object 43"/>
          <p:cNvGrpSpPr/>
          <p:nvPr/>
        </p:nvGrpSpPr>
        <p:grpSpPr>
          <a:xfrm>
            <a:off x="12309106" y="6856397"/>
            <a:ext cx="4696460" cy="2818130"/>
            <a:chOff x="12309106" y="6856397"/>
            <a:chExt cx="4696460" cy="2818130"/>
          </a:xfrm>
        </p:grpSpPr>
        <p:pic>
          <p:nvPicPr>
            <p:cNvPr id="44" name="object 4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309106" y="6856397"/>
              <a:ext cx="4696390" cy="199390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309106" y="9474594"/>
              <a:ext cx="4696390" cy="19939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147424"/>
            <a:ext cx="18288000" cy="5139690"/>
          </a:xfrm>
          <a:custGeom>
            <a:avLst/>
            <a:gdLst/>
            <a:ahLst/>
            <a:cxnLst/>
            <a:rect l="l" t="t" r="r" b="b"/>
            <a:pathLst>
              <a:path w="18288000" h="5139690">
                <a:moveTo>
                  <a:pt x="0" y="5139575"/>
                </a:moveTo>
                <a:lnTo>
                  <a:pt x="18287998" y="5139575"/>
                </a:lnTo>
                <a:lnTo>
                  <a:pt x="18287998" y="0"/>
                </a:lnTo>
                <a:lnTo>
                  <a:pt x="0" y="0"/>
                </a:lnTo>
                <a:lnTo>
                  <a:pt x="0" y="5139575"/>
                </a:lnTo>
                <a:close/>
              </a:path>
            </a:pathLst>
          </a:custGeom>
          <a:solidFill>
            <a:srgbClr val="120A1D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8288000" cy="5147945"/>
            <a:chOff x="0" y="0"/>
            <a:chExt cx="18288000" cy="5147945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8288000" cy="5147945"/>
            </a:xfrm>
            <a:custGeom>
              <a:avLst/>
              <a:gdLst/>
              <a:ahLst/>
              <a:cxnLst/>
              <a:rect l="l" t="t" r="r" b="b"/>
              <a:pathLst>
                <a:path w="18288000" h="5147945">
                  <a:moveTo>
                    <a:pt x="0" y="5147424"/>
                  </a:moveTo>
                  <a:lnTo>
                    <a:pt x="0" y="0"/>
                  </a:lnTo>
                  <a:lnTo>
                    <a:pt x="18287998" y="0"/>
                  </a:lnTo>
                  <a:lnTo>
                    <a:pt x="18287998" y="5147424"/>
                  </a:lnTo>
                  <a:lnTo>
                    <a:pt x="0" y="5147424"/>
                  </a:lnTo>
                  <a:close/>
                </a:path>
              </a:pathLst>
            </a:custGeom>
            <a:solidFill>
              <a:srgbClr val="CFB9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35238" y="1565680"/>
              <a:ext cx="1578058" cy="1578052"/>
            </a:xfrm>
            <a:prstGeom prst="rect">
              <a:avLst/>
            </a:prstGeom>
          </p:spPr>
        </p:pic>
      </p:grp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654560" y="7034386"/>
            <a:ext cx="1578058" cy="1578051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388139" y="1565680"/>
            <a:ext cx="1578058" cy="1578052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807585" y="7034386"/>
            <a:ext cx="1578058" cy="1578051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4694239" y="1565680"/>
            <a:ext cx="1578058" cy="1578052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0541038" y="1565680"/>
            <a:ext cx="1578058" cy="1578052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2961415" y="7034386"/>
            <a:ext cx="1578058" cy="1578051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1994211" y="3504379"/>
            <a:ext cx="2139315" cy="441959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700" spc="-175" b="1">
                <a:solidFill>
                  <a:srgbClr val="120A1D"/>
                </a:solidFill>
                <a:latin typeface="Arial"/>
                <a:cs typeface="Arial"/>
              </a:rPr>
              <a:t>L</a:t>
            </a:r>
            <a:r>
              <a:rPr dirty="0" sz="2700" spc="-125" b="1">
                <a:solidFill>
                  <a:srgbClr val="120A1D"/>
                </a:solidFill>
                <a:latin typeface="Arial"/>
                <a:cs typeface="Arial"/>
              </a:rPr>
              <a:t>u</a:t>
            </a:r>
            <a:r>
              <a:rPr dirty="0" sz="2700" spc="-50" b="1">
                <a:solidFill>
                  <a:srgbClr val="120A1D"/>
                </a:solidFill>
                <a:latin typeface="Arial"/>
                <a:cs typeface="Arial"/>
              </a:rPr>
              <a:t>a</a:t>
            </a:r>
            <a:r>
              <a:rPr dirty="0" sz="2700" spc="-125" b="1">
                <a:solidFill>
                  <a:srgbClr val="120A1D"/>
                </a:solidFill>
                <a:latin typeface="Arial"/>
                <a:cs typeface="Arial"/>
              </a:rPr>
              <a:t>n</a:t>
            </a:r>
            <a:r>
              <a:rPr dirty="0" sz="2700" spc="-45" b="1">
                <a:solidFill>
                  <a:srgbClr val="120A1D"/>
                </a:solidFill>
                <a:latin typeface="Arial"/>
                <a:cs typeface="Arial"/>
              </a:rPr>
              <a:t>a</a:t>
            </a:r>
            <a:r>
              <a:rPr dirty="0" sz="2700" spc="-75" b="1">
                <a:solidFill>
                  <a:srgbClr val="120A1D"/>
                </a:solidFill>
                <a:latin typeface="Arial"/>
                <a:cs typeface="Arial"/>
              </a:rPr>
              <a:t> </a:t>
            </a:r>
            <a:r>
              <a:rPr dirty="0" sz="2700" spc="-175" b="1">
                <a:solidFill>
                  <a:srgbClr val="120A1D"/>
                </a:solidFill>
                <a:latin typeface="Arial"/>
                <a:cs typeface="Arial"/>
              </a:rPr>
              <a:t>L</a:t>
            </a:r>
            <a:r>
              <a:rPr dirty="0" sz="2700" spc="-114" b="1">
                <a:solidFill>
                  <a:srgbClr val="120A1D"/>
                </a:solidFill>
                <a:latin typeface="Arial"/>
                <a:cs typeface="Arial"/>
              </a:rPr>
              <a:t>o</a:t>
            </a:r>
            <a:r>
              <a:rPr dirty="0" sz="2700" spc="-50" b="1">
                <a:solidFill>
                  <a:srgbClr val="120A1D"/>
                </a:solidFill>
                <a:latin typeface="Arial"/>
                <a:cs typeface="Arial"/>
              </a:rPr>
              <a:t>r</a:t>
            </a:r>
            <a:r>
              <a:rPr dirty="0" sz="2700" spc="-30" b="1">
                <a:solidFill>
                  <a:srgbClr val="120A1D"/>
                </a:solidFill>
                <a:latin typeface="Arial"/>
                <a:cs typeface="Arial"/>
              </a:rPr>
              <a:t>e</a:t>
            </a:r>
            <a:r>
              <a:rPr dirty="0" sz="2700" spc="-125" b="1">
                <a:solidFill>
                  <a:srgbClr val="120A1D"/>
                </a:solidFill>
                <a:latin typeface="Arial"/>
                <a:cs typeface="Arial"/>
              </a:rPr>
              <a:t>n</a:t>
            </a:r>
            <a:r>
              <a:rPr dirty="0" sz="2700" spc="-45" b="1">
                <a:solidFill>
                  <a:srgbClr val="120A1D"/>
                </a:solidFill>
                <a:latin typeface="Arial"/>
                <a:cs typeface="Arial"/>
              </a:rPr>
              <a:t>a</a:t>
            </a:r>
            <a:endParaRPr sz="27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179575" y="8973084"/>
            <a:ext cx="2607310" cy="441959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700" spc="-45" b="1">
                <a:solidFill>
                  <a:srgbClr val="FFFFFF"/>
                </a:solidFill>
                <a:latin typeface="Arial"/>
                <a:cs typeface="Arial"/>
              </a:rPr>
              <a:t>Marcos</a:t>
            </a:r>
            <a:r>
              <a:rPr dirty="0" sz="2700" spc="-1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700" spc="-75" b="1">
                <a:solidFill>
                  <a:srgbClr val="FFFFFF"/>
                </a:solidFill>
                <a:latin typeface="Arial"/>
                <a:cs typeface="Arial"/>
              </a:rPr>
              <a:t>Gilmário</a:t>
            </a:r>
            <a:endParaRPr sz="27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841865" y="3504379"/>
            <a:ext cx="2750185" cy="441959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700" spc="-114" b="1">
                <a:solidFill>
                  <a:srgbClr val="120A1D"/>
                </a:solidFill>
                <a:latin typeface="Arial"/>
                <a:cs typeface="Arial"/>
              </a:rPr>
              <a:t>A</a:t>
            </a:r>
            <a:r>
              <a:rPr dirty="0" sz="2700" spc="-50" b="1">
                <a:solidFill>
                  <a:srgbClr val="120A1D"/>
                </a:solidFill>
                <a:latin typeface="Arial"/>
                <a:cs typeface="Arial"/>
              </a:rPr>
              <a:t>r</a:t>
            </a:r>
            <a:r>
              <a:rPr dirty="0" sz="2700" spc="20" b="1">
                <a:solidFill>
                  <a:srgbClr val="120A1D"/>
                </a:solidFill>
                <a:latin typeface="Arial"/>
                <a:cs typeface="Arial"/>
              </a:rPr>
              <a:t>t</a:t>
            </a:r>
            <a:r>
              <a:rPr dirty="0" sz="2700" spc="-125" b="1">
                <a:solidFill>
                  <a:srgbClr val="120A1D"/>
                </a:solidFill>
                <a:latin typeface="Arial"/>
                <a:cs typeface="Arial"/>
              </a:rPr>
              <a:t>hu</a:t>
            </a:r>
            <a:r>
              <a:rPr dirty="0" sz="2700" spc="-45" b="1">
                <a:solidFill>
                  <a:srgbClr val="120A1D"/>
                </a:solidFill>
                <a:latin typeface="Arial"/>
                <a:cs typeface="Arial"/>
              </a:rPr>
              <a:t>r</a:t>
            </a:r>
            <a:r>
              <a:rPr dirty="0" sz="2700" spc="-75" b="1">
                <a:solidFill>
                  <a:srgbClr val="120A1D"/>
                </a:solidFill>
                <a:latin typeface="Arial"/>
                <a:cs typeface="Arial"/>
              </a:rPr>
              <a:t> </a:t>
            </a:r>
            <a:r>
              <a:rPr dirty="0" sz="2700" spc="-160" b="1">
                <a:solidFill>
                  <a:srgbClr val="120A1D"/>
                </a:solidFill>
                <a:latin typeface="Arial"/>
                <a:cs typeface="Arial"/>
              </a:rPr>
              <a:t>F</a:t>
            </a:r>
            <a:r>
              <a:rPr dirty="0" sz="2700" spc="-30" b="1">
                <a:solidFill>
                  <a:srgbClr val="120A1D"/>
                </a:solidFill>
                <a:latin typeface="Arial"/>
                <a:cs typeface="Arial"/>
              </a:rPr>
              <a:t>e</a:t>
            </a:r>
            <a:r>
              <a:rPr dirty="0" sz="2700" spc="-50" b="1">
                <a:solidFill>
                  <a:srgbClr val="120A1D"/>
                </a:solidFill>
                <a:latin typeface="Arial"/>
                <a:cs typeface="Arial"/>
              </a:rPr>
              <a:t>r</a:t>
            </a:r>
            <a:r>
              <a:rPr dirty="0" sz="2700" spc="-125" b="1">
                <a:solidFill>
                  <a:srgbClr val="120A1D"/>
                </a:solidFill>
                <a:latin typeface="Arial"/>
                <a:cs typeface="Arial"/>
              </a:rPr>
              <a:t>n</a:t>
            </a:r>
            <a:r>
              <a:rPr dirty="0" sz="2700" spc="-50" b="1">
                <a:solidFill>
                  <a:srgbClr val="120A1D"/>
                </a:solidFill>
                <a:latin typeface="Arial"/>
                <a:cs typeface="Arial"/>
              </a:rPr>
              <a:t>a</a:t>
            </a:r>
            <a:r>
              <a:rPr dirty="0" sz="2700" spc="-125" b="1">
                <a:solidFill>
                  <a:srgbClr val="120A1D"/>
                </a:solidFill>
                <a:latin typeface="Arial"/>
                <a:cs typeface="Arial"/>
              </a:rPr>
              <a:t>n</a:t>
            </a:r>
            <a:r>
              <a:rPr dirty="0" sz="2700" spc="-120" b="1">
                <a:solidFill>
                  <a:srgbClr val="120A1D"/>
                </a:solidFill>
                <a:latin typeface="Arial"/>
                <a:cs typeface="Arial"/>
              </a:rPr>
              <a:t>d</a:t>
            </a:r>
            <a:r>
              <a:rPr dirty="0" sz="2700" spc="-30" b="1">
                <a:solidFill>
                  <a:srgbClr val="120A1D"/>
                </a:solidFill>
                <a:latin typeface="Arial"/>
                <a:cs typeface="Arial"/>
              </a:rPr>
              <a:t>e</a:t>
            </a:r>
            <a:r>
              <a:rPr dirty="0" sz="2700" spc="-100" b="1">
                <a:solidFill>
                  <a:srgbClr val="120A1D"/>
                </a:solidFill>
                <a:latin typeface="Arial"/>
                <a:cs typeface="Arial"/>
              </a:rPr>
              <a:t>s</a:t>
            </a:r>
            <a:endParaRPr sz="27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420557" y="8973084"/>
            <a:ext cx="2431415" cy="441959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700" spc="-40" b="1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z="2700" spc="-50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2700" spc="-120" b="1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dirty="0" sz="2700" spc="-25" b="1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2700" spc="-110" b="1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2700" spc="-7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700" spc="-30" b="1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2700" spc="-30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2700" spc="-125" b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2700" spc="-50" b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2700" spc="-25" b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2700" spc="-114" b="1">
                <a:solidFill>
                  <a:srgbClr val="FFFFFF"/>
                </a:solidFill>
                <a:latin typeface="Arial"/>
                <a:cs typeface="Arial"/>
              </a:rPr>
              <a:t>q</a:t>
            </a:r>
            <a:r>
              <a:rPr dirty="0" sz="2700" spc="-125" b="1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z="2700" spc="-25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endParaRPr sz="2700">
              <a:latin typeface="Arial"/>
              <a:cs typeface="Arial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5981610" y="200089"/>
            <a:ext cx="5377180" cy="7874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000" spc="45" b="1">
                <a:solidFill>
                  <a:srgbClr val="000000"/>
                </a:solidFill>
                <a:latin typeface="Trebuchet MS"/>
                <a:cs typeface="Trebuchet MS"/>
              </a:rPr>
              <a:t>Equipe</a:t>
            </a:r>
            <a:r>
              <a:rPr dirty="0" sz="5000" spc="-135" b="1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dirty="0" sz="5000" spc="110" b="1">
                <a:solidFill>
                  <a:srgbClr val="000000"/>
                </a:solidFill>
                <a:latin typeface="Trebuchet MS"/>
                <a:cs typeface="Trebuchet MS"/>
              </a:rPr>
              <a:t>Front-End</a:t>
            </a:r>
            <a:endParaRPr sz="5000">
              <a:latin typeface="Trebuchet MS"/>
              <a:cs typeface="Trebuchet M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4318819" y="3504379"/>
            <a:ext cx="2407920" cy="441959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700" spc="-170" b="1">
                <a:solidFill>
                  <a:srgbClr val="120A1D"/>
                </a:solidFill>
                <a:latin typeface="Arial"/>
                <a:cs typeface="Arial"/>
              </a:rPr>
              <a:t>C</a:t>
            </a:r>
            <a:r>
              <a:rPr dirty="0" sz="2700" spc="-50" b="1">
                <a:solidFill>
                  <a:srgbClr val="120A1D"/>
                </a:solidFill>
                <a:latin typeface="Arial"/>
                <a:cs typeface="Arial"/>
              </a:rPr>
              <a:t>a</a:t>
            </a:r>
            <a:r>
              <a:rPr dirty="0" sz="2700" spc="-50" b="1">
                <a:solidFill>
                  <a:srgbClr val="120A1D"/>
                </a:solidFill>
                <a:latin typeface="Arial"/>
                <a:cs typeface="Arial"/>
              </a:rPr>
              <a:t>r</a:t>
            </a:r>
            <a:r>
              <a:rPr dirty="0" sz="2700" spc="-25" b="1">
                <a:solidFill>
                  <a:srgbClr val="120A1D"/>
                </a:solidFill>
                <a:latin typeface="Arial"/>
                <a:cs typeface="Arial"/>
              </a:rPr>
              <a:t>l</a:t>
            </a:r>
            <a:r>
              <a:rPr dirty="0" sz="2700" spc="-114" b="1">
                <a:solidFill>
                  <a:srgbClr val="120A1D"/>
                </a:solidFill>
                <a:latin typeface="Arial"/>
                <a:cs typeface="Arial"/>
              </a:rPr>
              <a:t>o</a:t>
            </a:r>
            <a:r>
              <a:rPr dirty="0" sz="2700" spc="-100" b="1">
                <a:solidFill>
                  <a:srgbClr val="120A1D"/>
                </a:solidFill>
                <a:latin typeface="Arial"/>
                <a:cs typeface="Arial"/>
              </a:rPr>
              <a:t>s</a:t>
            </a:r>
            <a:r>
              <a:rPr dirty="0" sz="2700" spc="-75" b="1">
                <a:solidFill>
                  <a:srgbClr val="120A1D"/>
                </a:solidFill>
                <a:latin typeface="Arial"/>
                <a:cs typeface="Arial"/>
              </a:rPr>
              <a:t> </a:t>
            </a:r>
            <a:r>
              <a:rPr dirty="0" sz="2700" spc="-275" b="1">
                <a:solidFill>
                  <a:srgbClr val="120A1D"/>
                </a:solidFill>
                <a:latin typeface="Arial"/>
                <a:cs typeface="Arial"/>
              </a:rPr>
              <a:t>E</a:t>
            </a:r>
            <a:r>
              <a:rPr dirty="0" sz="2700" spc="-120" b="1">
                <a:solidFill>
                  <a:srgbClr val="120A1D"/>
                </a:solidFill>
                <a:latin typeface="Arial"/>
                <a:cs typeface="Arial"/>
              </a:rPr>
              <a:t>d</a:t>
            </a:r>
            <a:r>
              <a:rPr dirty="0" sz="2700" spc="-125" b="1">
                <a:solidFill>
                  <a:srgbClr val="120A1D"/>
                </a:solidFill>
                <a:latin typeface="Arial"/>
                <a:cs typeface="Arial"/>
              </a:rPr>
              <a:t>u</a:t>
            </a:r>
            <a:r>
              <a:rPr dirty="0" sz="2700" spc="-50" b="1">
                <a:solidFill>
                  <a:srgbClr val="120A1D"/>
                </a:solidFill>
                <a:latin typeface="Arial"/>
                <a:cs typeface="Arial"/>
              </a:rPr>
              <a:t>a</a:t>
            </a:r>
            <a:r>
              <a:rPr dirty="0" sz="2700" spc="-50" b="1">
                <a:solidFill>
                  <a:srgbClr val="120A1D"/>
                </a:solidFill>
                <a:latin typeface="Arial"/>
                <a:cs typeface="Arial"/>
              </a:rPr>
              <a:t>r</a:t>
            </a:r>
            <a:r>
              <a:rPr dirty="0" sz="2700" spc="-120" b="1">
                <a:solidFill>
                  <a:srgbClr val="120A1D"/>
                </a:solidFill>
                <a:latin typeface="Arial"/>
                <a:cs typeface="Arial"/>
              </a:rPr>
              <a:t>d</a:t>
            </a:r>
            <a:r>
              <a:rPr dirty="0" sz="2700" spc="-110" b="1">
                <a:solidFill>
                  <a:srgbClr val="120A1D"/>
                </a:solidFill>
                <a:latin typeface="Arial"/>
                <a:cs typeface="Arial"/>
              </a:rPr>
              <a:t>o</a:t>
            </a:r>
            <a:endParaRPr sz="27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0213691" y="3504379"/>
            <a:ext cx="2312035" cy="441959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700" spc="-40" b="1">
                <a:solidFill>
                  <a:srgbClr val="120A1D"/>
                </a:solidFill>
                <a:latin typeface="Arial"/>
                <a:cs typeface="Arial"/>
              </a:rPr>
              <a:t>P</a:t>
            </a:r>
            <a:r>
              <a:rPr dirty="0" sz="2700" spc="-30" b="1">
                <a:solidFill>
                  <a:srgbClr val="120A1D"/>
                </a:solidFill>
                <a:latin typeface="Arial"/>
                <a:cs typeface="Arial"/>
              </a:rPr>
              <a:t>e</a:t>
            </a:r>
            <a:r>
              <a:rPr dirty="0" sz="2700" spc="-120" b="1">
                <a:solidFill>
                  <a:srgbClr val="120A1D"/>
                </a:solidFill>
                <a:latin typeface="Arial"/>
                <a:cs typeface="Arial"/>
              </a:rPr>
              <a:t>d</a:t>
            </a:r>
            <a:r>
              <a:rPr dirty="0" sz="2700" spc="-50" b="1">
                <a:solidFill>
                  <a:srgbClr val="120A1D"/>
                </a:solidFill>
                <a:latin typeface="Arial"/>
                <a:cs typeface="Arial"/>
              </a:rPr>
              <a:t>r</a:t>
            </a:r>
            <a:r>
              <a:rPr dirty="0" sz="2700" spc="-110" b="1">
                <a:solidFill>
                  <a:srgbClr val="120A1D"/>
                </a:solidFill>
                <a:latin typeface="Arial"/>
                <a:cs typeface="Arial"/>
              </a:rPr>
              <a:t>o</a:t>
            </a:r>
            <a:r>
              <a:rPr dirty="0" sz="2700" spc="-75" b="1">
                <a:solidFill>
                  <a:srgbClr val="120A1D"/>
                </a:solidFill>
                <a:latin typeface="Arial"/>
                <a:cs typeface="Arial"/>
              </a:rPr>
              <a:t> </a:t>
            </a:r>
            <a:r>
              <a:rPr dirty="0" sz="2700" spc="40" b="1">
                <a:solidFill>
                  <a:srgbClr val="120A1D"/>
                </a:solidFill>
                <a:latin typeface="Arial"/>
                <a:cs typeface="Arial"/>
              </a:rPr>
              <a:t>T</a:t>
            </a:r>
            <a:r>
              <a:rPr dirty="0" sz="2700" spc="-125" b="1">
                <a:solidFill>
                  <a:srgbClr val="120A1D"/>
                </a:solidFill>
                <a:latin typeface="Arial"/>
                <a:cs typeface="Arial"/>
              </a:rPr>
              <a:t>h</a:t>
            </a:r>
            <a:r>
              <a:rPr dirty="0" sz="2700" spc="-114" b="1">
                <a:solidFill>
                  <a:srgbClr val="120A1D"/>
                </a:solidFill>
                <a:latin typeface="Arial"/>
                <a:cs typeface="Arial"/>
              </a:rPr>
              <a:t>o</a:t>
            </a:r>
            <a:r>
              <a:rPr dirty="0" sz="2700" spc="-45" b="1">
                <a:solidFill>
                  <a:srgbClr val="120A1D"/>
                </a:solidFill>
                <a:latin typeface="Arial"/>
                <a:cs typeface="Arial"/>
              </a:rPr>
              <a:t>m</a:t>
            </a:r>
            <a:r>
              <a:rPr dirty="0" sz="2700" spc="-50" b="1">
                <a:solidFill>
                  <a:srgbClr val="120A1D"/>
                </a:solidFill>
                <a:latin typeface="Arial"/>
                <a:cs typeface="Arial"/>
              </a:rPr>
              <a:t>a</a:t>
            </a:r>
            <a:r>
              <a:rPr dirty="0" sz="2700" spc="-100" b="1">
                <a:solidFill>
                  <a:srgbClr val="120A1D"/>
                </a:solidFill>
                <a:latin typeface="Arial"/>
                <a:cs typeface="Arial"/>
              </a:rPr>
              <a:t>s</a:t>
            </a:r>
            <a:endParaRPr sz="27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2647016" y="8973084"/>
            <a:ext cx="2286000" cy="441959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700" spc="-220" b="1">
                <a:solidFill>
                  <a:srgbClr val="FFFFFF"/>
                </a:solidFill>
                <a:latin typeface="Arial"/>
                <a:cs typeface="Arial"/>
              </a:rPr>
              <a:t>K</a:t>
            </a:r>
            <a:r>
              <a:rPr dirty="0" sz="2700" spc="-125" b="1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2700" spc="-50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2700" spc="-50" b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2700" spc="-25" b="1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2700" spc="-114" b="1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2700" spc="-100" b="1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2700" spc="-7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700" spc="-185" b="1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2700" spc="-50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2700" spc="-125" b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2700" spc="-25" b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2700" spc="-30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2700" spc="-20" b="1">
                <a:solidFill>
                  <a:srgbClr val="FFFFFF"/>
                </a:solidFill>
                <a:latin typeface="Arial"/>
                <a:cs typeface="Arial"/>
              </a:rPr>
              <a:t>l</a:t>
            </a:r>
            <a:endParaRPr sz="27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341978" y="5314054"/>
            <a:ext cx="5160010" cy="787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000" spc="45" b="1">
                <a:solidFill>
                  <a:srgbClr val="FFFFFF"/>
                </a:solidFill>
                <a:latin typeface="Trebuchet MS"/>
                <a:cs typeface="Trebuchet MS"/>
              </a:rPr>
              <a:t>Equipe</a:t>
            </a:r>
            <a:r>
              <a:rPr dirty="0" sz="5000" spc="-12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5000" spc="140" b="1">
                <a:solidFill>
                  <a:srgbClr val="FFFFFF"/>
                </a:solidFill>
                <a:latin typeface="Trebuchet MS"/>
                <a:cs typeface="Trebuchet MS"/>
              </a:rPr>
              <a:t>Back-end</a:t>
            </a:r>
            <a:endParaRPr sz="50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"/>
            <a:ext cx="18288000" cy="8016240"/>
          </a:xfrm>
          <a:custGeom>
            <a:avLst/>
            <a:gdLst/>
            <a:ahLst/>
            <a:cxnLst/>
            <a:rect l="l" t="t" r="r" b="b"/>
            <a:pathLst>
              <a:path w="18288000" h="8016240">
                <a:moveTo>
                  <a:pt x="0" y="8016016"/>
                </a:moveTo>
                <a:lnTo>
                  <a:pt x="18287998" y="8016016"/>
                </a:lnTo>
                <a:lnTo>
                  <a:pt x="18287998" y="0"/>
                </a:lnTo>
                <a:lnTo>
                  <a:pt x="0" y="0"/>
                </a:lnTo>
                <a:lnTo>
                  <a:pt x="0" y="8016016"/>
                </a:lnTo>
                <a:close/>
              </a:path>
            </a:pathLst>
          </a:custGeom>
          <a:solidFill>
            <a:srgbClr val="CFB9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0" y="8016017"/>
            <a:ext cx="18288000" cy="2271395"/>
          </a:xfrm>
          <a:custGeom>
            <a:avLst/>
            <a:gdLst/>
            <a:ahLst/>
            <a:cxnLst/>
            <a:rect l="l" t="t" r="r" b="b"/>
            <a:pathLst>
              <a:path w="18288000" h="2271395">
                <a:moveTo>
                  <a:pt x="0" y="0"/>
                </a:moveTo>
                <a:lnTo>
                  <a:pt x="18287999" y="0"/>
                </a:lnTo>
                <a:lnTo>
                  <a:pt x="18287999" y="2270981"/>
                </a:lnTo>
                <a:lnTo>
                  <a:pt x="0" y="2270981"/>
                </a:lnTo>
                <a:lnTo>
                  <a:pt x="0" y="0"/>
                </a:lnTo>
                <a:close/>
              </a:path>
            </a:pathLst>
          </a:custGeom>
          <a:solidFill>
            <a:srgbClr val="C6C3C3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4" name="object 4"/>
          <p:cNvGrpSpPr/>
          <p:nvPr/>
        </p:nvGrpSpPr>
        <p:grpSpPr>
          <a:xfrm>
            <a:off x="9496459" y="1919119"/>
            <a:ext cx="8771890" cy="8155940"/>
            <a:chOff x="9496459" y="1919119"/>
            <a:chExt cx="8771890" cy="8155940"/>
          </a:xfrm>
        </p:grpSpPr>
        <p:sp>
          <p:nvSpPr>
            <p:cNvPr id="5" name="object 5"/>
            <p:cNvSpPr/>
            <p:nvPr/>
          </p:nvSpPr>
          <p:spPr>
            <a:xfrm>
              <a:off x="10439097" y="2193200"/>
              <a:ext cx="7274559" cy="2633345"/>
            </a:xfrm>
            <a:custGeom>
              <a:avLst/>
              <a:gdLst/>
              <a:ahLst/>
              <a:cxnLst/>
              <a:rect l="l" t="t" r="r" b="b"/>
              <a:pathLst>
                <a:path w="7274559" h="2633345">
                  <a:moveTo>
                    <a:pt x="7273955" y="2632856"/>
                  </a:moveTo>
                  <a:lnTo>
                    <a:pt x="0" y="2632856"/>
                  </a:lnTo>
                  <a:lnTo>
                    <a:pt x="0" y="0"/>
                  </a:lnTo>
                  <a:lnTo>
                    <a:pt x="7273955" y="0"/>
                  </a:lnTo>
                  <a:lnTo>
                    <a:pt x="7273955" y="2632856"/>
                  </a:lnTo>
                  <a:close/>
                </a:path>
              </a:pathLst>
            </a:custGeom>
            <a:solidFill>
              <a:srgbClr val="12091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0537862" y="2292600"/>
              <a:ext cx="7077075" cy="2434590"/>
            </a:xfrm>
            <a:custGeom>
              <a:avLst/>
              <a:gdLst/>
              <a:ahLst/>
              <a:cxnLst/>
              <a:rect l="l" t="t" r="r" b="b"/>
              <a:pathLst>
                <a:path w="7077075" h="2434590">
                  <a:moveTo>
                    <a:pt x="7076619" y="2434055"/>
                  </a:moveTo>
                  <a:lnTo>
                    <a:pt x="0" y="2434055"/>
                  </a:lnTo>
                  <a:lnTo>
                    <a:pt x="0" y="0"/>
                  </a:lnTo>
                  <a:lnTo>
                    <a:pt x="7076619" y="0"/>
                  </a:lnTo>
                  <a:lnTo>
                    <a:pt x="7076619" y="2434055"/>
                  </a:lnTo>
                  <a:close/>
                </a:path>
              </a:pathLst>
            </a:custGeom>
            <a:solidFill>
              <a:srgbClr val="EFE9F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0537668" y="2292600"/>
              <a:ext cx="7077075" cy="2434590"/>
            </a:xfrm>
            <a:custGeom>
              <a:avLst/>
              <a:gdLst/>
              <a:ahLst/>
              <a:cxnLst/>
              <a:rect l="l" t="t" r="r" b="b"/>
              <a:pathLst>
                <a:path w="7077075" h="2434590">
                  <a:moveTo>
                    <a:pt x="7076619" y="2434055"/>
                  </a:moveTo>
                  <a:lnTo>
                    <a:pt x="0" y="2434055"/>
                  </a:lnTo>
                  <a:lnTo>
                    <a:pt x="0" y="0"/>
                  </a:lnTo>
                  <a:lnTo>
                    <a:pt x="1564707" y="1269858"/>
                  </a:lnTo>
                  <a:lnTo>
                    <a:pt x="3946297" y="2007727"/>
                  </a:lnTo>
                  <a:lnTo>
                    <a:pt x="6123893" y="2350246"/>
                  </a:lnTo>
                  <a:lnTo>
                    <a:pt x="7076619" y="2434055"/>
                  </a:lnTo>
                  <a:close/>
                </a:path>
              </a:pathLst>
            </a:custGeom>
            <a:solidFill>
              <a:srgbClr val="C6C3C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5156198" y="2292600"/>
              <a:ext cx="2458085" cy="1012190"/>
            </a:xfrm>
            <a:custGeom>
              <a:avLst/>
              <a:gdLst/>
              <a:ahLst/>
              <a:cxnLst/>
              <a:rect l="l" t="t" r="r" b="b"/>
              <a:pathLst>
                <a:path w="2458084" h="1012189">
                  <a:moveTo>
                    <a:pt x="2458090" y="1012026"/>
                  </a:moveTo>
                  <a:lnTo>
                    <a:pt x="1868785" y="497166"/>
                  </a:lnTo>
                  <a:lnTo>
                    <a:pt x="1046620" y="188919"/>
                  </a:lnTo>
                  <a:lnTo>
                    <a:pt x="315667" y="39218"/>
                  </a:lnTo>
                  <a:lnTo>
                    <a:pt x="0" y="0"/>
                  </a:lnTo>
                  <a:lnTo>
                    <a:pt x="2458090" y="0"/>
                  </a:lnTo>
                  <a:lnTo>
                    <a:pt x="2458090" y="1012026"/>
                  </a:lnTo>
                  <a:close/>
                </a:path>
              </a:pathLst>
            </a:custGeom>
            <a:solidFill>
              <a:srgbClr val="FFFFFF">
                <a:alpha val="1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0428440" y="2182354"/>
              <a:ext cx="7295515" cy="2653665"/>
            </a:xfrm>
            <a:custGeom>
              <a:avLst/>
              <a:gdLst/>
              <a:ahLst/>
              <a:cxnLst/>
              <a:rect l="l" t="t" r="r" b="b"/>
              <a:pathLst>
                <a:path w="7295515" h="2653665">
                  <a:moveTo>
                    <a:pt x="119100" y="106184"/>
                  </a:moveTo>
                  <a:lnTo>
                    <a:pt x="13754" y="190"/>
                  </a:lnTo>
                  <a:lnTo>
                    <a:pt x="7747" y="0"/>
                  </a:lnTo>
                  <a:lnTo>
                    <a:pt x="190" y="7747"/>
                  </a:lnTo>
                  <a:lnTo>
                    <a:pt x="190" y="13754"/>
                  </a:lnTo>
                  <a:lnTo>
                    <a:pt x="99733" y="114122"/>
                  </a:lnTo>
                  <a:lnTo>
                    <a:pt x="99733" y="2540241"/>
                  </a:lnTo>
                  <a:lnTo>
                    <a:pt x="0" y="2640609"/>
                  </a:lnTo>
                  <a:lnTo>
                    <a:pt x="0" y="2646807"/>
                  </a:lnTo>
                  <a:lnTo>
                    <a:pt x="5803" y="2652433"/>
                  </a:lnTo>
                  <a:lnTo>
                    <a:pt x="8128" y="2653398"/>
                  </a:lnTo>
                  <a:lnTo>
                    <a:pt x="10655" y="2653398"/>
                  </a:lnTo>
                  <a:lnTo>
                    <a:pt x="13169" y="2653398"/>
                  </a:lnTo>
                  <a:lnTo>
                    <a:pt x="15684" y="2652433"/>
                  </a:lnTo>
                  <a:lnTo>
                    <a:pt x="119100" y="2548382"/>
                  </a:lnTo>
                  <a:lnTo>
                    <a:pt x="119100" y="106184"/>
                  </a:lnTo>
                  <a:close/>
                </a:path>
                <a:path w="7295515" h="2653665">
                  <a:moveTo>
                    <a:pt x="7295451" y="7747"/>
                  </a:moveTo>
                  <a:lnTo>
                    <a:pt x="7287704" y="190"/>
                  </a:lnTo>
                  <a:lnTo>
                    <a:pt x="7281507" y="190"/>
                  </a:lnTo>
                  <a:lnTo>
                    <a:pt x="7176351" y="106184"/>
                  </a:lnTo>
                  <a:lnTo>
                    <a:pt x="7176351" y="2548382"/>
                  </a:lnTo>
                  <a:lnTo>
                    <a:pt x="7279576" y="2652433"/>
                  </a:lnTo>
                  <a:lnTo>
                    <a:pt x="7282091" y="2653398"/>
                  </a:lnTo>
                  <a:lnTo>
                    <a:pt x="7284606" y="2653398"/>
                  </a:lnTo>
                  <a:lnTo>
                    <a:pt x="7287120" y="2653398"/>
                  </a:lnTo>
                  <a:lnTo>
                    <a:pt x="7289444" y="2652433"/>
                  </a:lnTo>
                  <a:lnTo>
                    <a:pt x="7291578" y="2650680"/>
                  </a:lnTo>
                  <a:lnTo>
                    <a:pt x="7295261" y="2646807"/>
                  </a:lnTo>
                  <a:lnTo>
                    <a:pt x="7295261" y="2640800"/>
                  </a:lnTo>
                  <a:lnTo>
                    <a:pt x="7195718" y="2540431"/>
                  </a:lnTo>
                  <a:lnTo>
                    <a:pt x="7195718" y="114325"/>
                  </a:lnTo>
                  <a:lnTo>
                    <a:pt x="7295451" y="13957"/>
                  </a:lnTo>
                  <a:lnTo>
                    <a:pt x="7295451" y="7747"/>
                  </a:lnTo>
                  <a:close/>
                </a:path>
              </a:pathLst>
            </a:custGeom>
            <a:solidFill>
              <a:srgbClr val="08294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2354753" y="4687903"/>
              <a:ext cx="3442970" cy="200660"/>
            </a:xfrm>
            <a:custGeom>
              <a:avLst/>
              <a:gdLst/>
              <a:ahLst/>
              <a:cxnLst/>
              <a:rect l="l" t="t" r="r" b="b"/>
              <a:pathLst>
                <a:path w="3442969" h="200660">
                  <a:moveTo>
                    <a:pt x="3442836" y="200351"/>
                  </a:moveTo>
                  <a:lnTo>
                    <a:pt x="0" y="200351"/>
                  </a:lnTo>
                  <a:lnTo>
                    <a:pt x="0" y="0"/>
                  </a:lnTo>
                  <a:lnTo>
                    <a:pt x="3442836" y="0"/>
                  </a:lnTo>
                  <a:lnTo>
                    <a:pt x="3442836" y="200351"/>
                  </a:lnTo>
                  <a:close/>
                </a:path>
              </a:pathLst>
            </a:custGeom>
            <a:solidFill>
              <a:srgbClr val="12091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1815026" y="4678031"/>
              <a:ext cx="4522470" cy="220345"/>
            </a:xfrm>
            <a:custGeom>
              <a:avLst/>
              <a:gdLst/>
              <a:ahLst/>
              <a:cxnLst/>
              <a:rect l="l" t="t" r="r" b="b"/>
              <a:pathLst>
                <a:path w="4522469" h="220345">
                  <a:moveTo>
                    <a:pt x="4521898" y="43205"/>
                  </a:moveTo>
                  <a:lnTo>
                    <a:pt x="4517631" y="38938"/>
                  </a:lnTo>
                  <a:lnTo>
                    <a:pt x="3992245" y="38938"/>
                  </a:lnTo>
                  <a:lnTo>
                    <a:pt x="3992245" y="4254"/>
                  </a:lnTo>
                  <a:lnTo>
                    <a:pt x="3987977" y="0"/>
                  </a:lnTo>
                  <a:lnTo>
                    <a:pt x="3977132" y="0"/>
                  </a:lnTo>
                  <a:lnTo>
                    <a:pt x="3972877" y="4254"/>
                  </a:lnTo>
                  <a:lnTo>
                    <a:pt x="3972877" y="43014"/>
                  </a:lnTo>
                  <a:lnTo>
                    <a:pt x="3972687" y="43205"/>
                  </a:lnTo>
                  <a:lnTo>
                    <a:pt x="3972687" y="54051"/>
                  </a:lnTo>
                  <a:lnTo>
                    <a:pt x="3972877" y="54254"/>
                  </a:lnTo>
                  <a:lnTo>
                    <a:pt x="3972877" y="200545"/>
                  </a:lnTo>
                  <a:lnTo>
                    <a:pt x="549402" y="200545"/>
                  </a:lnTo>
                  <a:lnTo>
                    <a:pt x="549402" y="4254"/>
                  </a:lnTo>
                  <a:lnTo>
                    <a:pt x="545147" y="0"/>
                  </a:lnTo>
                  <a:lnTo>
                    <a:pt x="534301" y="0"/>
                  </a:lnTo>
                  <a:lnTo>
                    <a:pt x="530034" y="4254"/>
                  </a:lnTo>
                  <a:lnTo>
                    <a:pt x="530034" y="38938"/>
                  </a:lnTo>
                  <a:lnTo>
                    <a:pt x="4254" y="38938"/>
                  </a:lnTo>
                  <a:lnTo>
                    <a:pt x="0" y="43205"/>
                  </a:lnTo>
                  <a:lnTo>
                    <a:pt x="0" y="54051"/>
                  </a:lnTo>
                  <a:lnTo>
                    <a:pt x="4254" y="58318"/>
                  </a:lnTo>
                  <a:lnTo>
                    <a:pt x="530034" y="58318"/>
                  </a:lnTo>
                  <a:lnTo>
                    <a:pt x="530034" y="219913"/>
                  </a:lnTo>
                  <a:lnTo>
                    <a:pt x="3992041" y="219913"/>
                  </a:lnTo>
                  <a:lnTo>
                    <a:pt x="3992245" y="219913"/>
                  </a:lnTo>
                  <a:lnTo>
                    <a:pt x="3992245" y="58318"/>
                  </a:lnTo>
                  <a:lnTo>
                    <a:pt x="4512208" y="58318"/>
                  </a:lnTo>
                  <a:lnTo>
                    <a:pt x="4517631" y="58318"/>
                  </a:lnTo>
                  <a:lnTo>
                    <a:pt x="4521898" y="54051"/>
                  </a:lnTo>
                  <a:lnTo>
                    <a:pt x="4521898" y="43205"/>
                  </a:lnTo>
                  <a:close/>
                </a:path>
              </a:pathLst>
            </a:custGeom>
            <a:solidFill>
              <a:srgbClr val="08294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14641989" y="1979899"/>
              <a:ext cx="3626485" cy="2977515"/>
            </a:xfrm>
            <a:custGeom>
              <a:avLst/>
              <a:gdLst/>
              <a:ahLst/>
              <a:cxnLst/>
              <a:rect l="l" t="t" r="r" b="b"/>
              <a:pathLst>
                <a:path w="3626484" h="2977515">
                  <a:moveTo>
                    <a:pt x="16442" y="2884805"/>
                  </a:moveTo>
                  <a:lnTo>
                    <a:pt x="0" y="2876277"/>
                  </a:lnTo>
                  <a:lnTo>
                    <a:pt x="1826" y="2845821"/>
                  </a:lnTo>
                  <a:lnTo>
                    <a:pt x="14637" y="2809454"/>
                  </a:lnTo>
                  <a:lnTo>
                    <a:pt x="32861" y="2762800"/>
                  </a:lnTo>
                  <a:lnTo>
                    <a:pt x="55416" y="2711814"/>
                  </a:lnTo>
                  <a:lnTo>
                    <a:pt x="81218" y="2662453"/>
                  </a:lnTo>
                  <a:lnTo>
                    <a:pt x="109185" y="2620671"/>
                  </a:lnTo>
                  <a:lnTo>
                    <a:pt x="138235" y="2592426"/>
                  </a:lnTo>
                  <a:lnTo>
                    <a:pt x="248154" y="2545524"/>
                  </a:lnTo>
                  <a:lnTo>
                    <a:pt x="432976" y="2480347"/>
                  </a:lnTo>
                  <a:lnTo>
                    <a:pt x="683871" y="2397507"/>
                  </a:lnTo>
                  <a:lnTo>
                    <a:pt x="722845" y="2066144"/>
                  </a:lnTo>
                  <a:lnTo>
                    <a:pt x="1034637" y="2124620"/>
                  </a:lnTo>
                  <a:lnTo>
                    <a:pt x="1036463" y="2177918"/>
                  </a:lnTo>
                  <a:lnTo>
                    <a:pt x="1034636" y="2302484"/>
                  </a:lnTo>
                  <a:lnTo>
                    <a:pt x="1018194" y="2445323"/>
                  </a:lnTo>
                  <a:lnTo>
                    <a:pt x="976176" y="2553442"/>
                  </a:lnTo>
                  <a:lnTo>
                    <a:pt x="858036" y="2615877"/>
                  </a:lnTo>
                  <a:lnTo>
                    <a:pt x="674127" y="2658211"/>
                  </a:lnTo>
                  <a:lnTo>
                    <a:pt x="504834" y="2682272"/>
                  </a:lnTo>
                  <a:lnTo>
                    <a:pt x="430540" y="2689886"/>
                  </a:lnTo>
                  <a:lnTo>
                    <a:pt x="409119" y="2728869"/>
                  </a:lnTo>
                  <a:lnTo>
                    <a:pt x="157722" y="2728869"/>
                  </a:lnTo>
                  <a:lnTo>
                    <a:pt x="145238" y="2747448"/>
                  </a:lnTo>
                  <a:lnTo>
                    <a:pt x="116312" y="2789782"/>
                  </a:lnTo>
                  <a:lnTo>
                    <a:pt x="83733" y="2835770"/>
                  </a:lnTo>
                  <a:lnTo>
                    <a:pt x="60287" y="2865313"/>
                  </a:lnTo>
                  <a:lnTo>
                    <a:pt x="40191" y="2878714"/>
                  </a:lnTo>
                  <a:lnTo>
                    <a:pt x="16442" y="2884805"/>
                  </a:lnTo>
                  <a:close/>
                </a:path>
                <a:path w="3626484" h="2977515">
                  <a:moveTo>
                    <a:pt x="140671" y="2977392"/>
                  </a:moveTo>
                  <a:lnTo>
                    <a:pt x="77034" y="2973737"/>
                  </a:lnTo>
                  <a:lnTo>
                    <a:pt x="40800" y="2962773"/>
                  </a:lnTo>
                  <a:lnTo>
                    <a:pt x="44759" y="2939321"/>
                  </a:lnTo>
                  <a:lnTo>
                    <a:pt x="72467" y="2906733"/>
                  </a:lnTo>
                  <a:lnTo>
                    <a:pt x="103829" y="2877800"/>
                  </a:lnTo>
                  <a:lnTo>
                    <a:pt x="118748" y="2865313"/>
                  </a:lnTo>
                  <a:lnTo>
                    <a:pt x="157722" y="2728869"/>
                  </a:lnTo>
                  <a:lnTo>
                    <a:pt x="409119" y="2728869"/>
                  </a:lnTo>
                  <a:lnTo>
                    <a:pt x="408617" y="2729783"/>
                  </a:lnTo>
                  <a:lnTo>
                    <a:pt x="357464" y="2819020"/>
                  </a:lnTo>
                  <a:lnTo>
                    <a:pt x="299003" y="2911911"/>
                  </a:lnTo>
                  <a:lnTo>
                    <a:pt x="255157" y="2962773"/>
                  </a:lnTo>
                  <a:lnTo>
                    <a:pt x="207962" y="2973737"/>
                  </a:lnTo>
                  <a:lnTo>
                    <a:pt x="140671" y="2977392"/>
                  </a:lnTo>
                  <a:close/>
                </a:path>
                <a:path w="3626484" h="2977515">
                  <a:moveTo>
                    <a:pt x="3102420" y="2319539"/>
                  </a:moveTo>
                  <a:lnTo>
                    <a:pt x="2573955" y="2319539"/>
                  </a:lnTo>
                  <a:lnTo>
                    <a:pt x="3017893" y="2138630"/>
                  </a:lnTo>
                  <a:lnTo>
                    <a:pt x="3158565" y="2085636"/>
                  </a:lnTo>
                  <a:lnTo>
                    <a:pt x="3212651" y="2070236"/>
                  </a:lnTo>
                  <a:lnTo>
                    <a:pt x="3271509" y="2057904"/>
                  </a:lnTo>
                  <a:lnTo>
                    <a:pt x="3330368" y="2049323"/>
                  </a:lnTo>
                  <a:lnTo>
                    <a:pt x="3384454" y="2045175"/>
                  </a:lnTo>
                  <a:lnTo>
                    <a:pt x="3428996" y="2046141"/>
                  </a:lnTo>
                  <a:lnTo>
                    <a:pt x="3459221" y="2052903"/>
                  </a:lnTo>
                  <a:lnTo>
                    <a:pt x="3470356" y="2066144"/>
                  </a:lnTo>
                  <a:lnTo>
                    <a:pt x="3449042" y="2091727"/>
                  </a:lnTo>
                  <a:lnTo>
                    <a:pt x="3402152" y="2110001"/>
                  </a:lnTo>
                  <a:lnTo>
                    <a:pt x="3355261" y="2120965"/>
                  </a:lnTo>
                  <a:lnTo>
                    <a:pt x="3333947" y="2124620"/>
                  </a:lnTo>
                  <a:lnTo>
                    <a:pt x="3489843" y="2163604"/>
                  </a:lnTo>
                  <a:lnTo>
                    <a:pt x="3587811" y="2163604"/>
                  </a:lnTo>
                  <a:lnTo>
                    <a:pt x="3564517" y="2192296"/>
                  </a:lnTo>
                  <a:lnTo>
                    <a:pt x="3518372" y="2239700"/>
                  </a:lnTo>
                  <a:lnTo>
                    <a:pt x="3470356" y="2280555"/>
                  </a:lnTo>
                  <a:lnTo>
                    <a:pt x="3158564" y="2280555"/>
                  </a:lnTo>
                  <a:lnTo>
                    <a:pt x="3102420" y="2319539"/>
                  </a:lnTo>
                  <a:close/>
                </a:path>
                <a:path w="3626484" h="2977515">
                  <a:moveTo>
                    <a:pt x="3587811" y="2163604"/>
                  </a:moveTo>
                  <a:lnTo>
                    <a:pt x="3489843" y="2163604"/>
                  </a:lnTo>
                  <a:lnTo>
                    <a:pt x="3508417" y="2148680"/>
                  </a:lnTo>
                  <a:lnTo>
                    <a:pt x="3550740" y="2117310"/>
                  </a:lnTo>
                  <a:lnTo>
                    <a:pt x="3596717" y="2089595"/>
                  </a:lnTo>
                  <a:lnTo>
                    <a:pt x="3626252" y="2085636"/>
                  </a:lnTo>
                  <a:lnTo>
                    <a:pt x="3625005" y="2107779"/>
                  </a:lnTo>
                  <a:lnTo>
                    <a:pt x="3602244" y="2145827"/>
                  </a:lnTo>
                  <a:lnTo>
                    <a:pt x="3587811" y="2163604"/>
                  </a:lnTo>
                  <a:close/>
                </a:path>
                <a:path w="3626484" h="2977515">
                  <a:moveTo>
                    <a:pt x="2506177" y="2653345"/>
                  </a:moveTo>
                  <a:lnTo>
                    <a:pt x="2462373" y="2651243"/>
                  </a:lnTo>
                  <a:lnTo>
                    <a:pt x="2422661" y="2640616"/>
                  </a:lnTo>
                  <a:lnTo>
                    <a:pt x="2388062" y="2621124"/>
                  </a:lnTo>
                  <a:lnTo>
                    <a:pt x="2359598" y="2592426"/>
                  </a:lnTo>
                  <a:lnTo>
                    <a:pt x="2322755" y="2489484"/>
                  </a:lnTo>
                  <a:lnTo>
                    <a:pt x="2298701" y="2339031"/>
                  </a:lnTo>
                  <a:lnTo>
                    <a:pt x="2285608" y="2203197"/>
                  </a:lnTo>
                  <a:lnTo>
                    <a:pt x="2281650" y="2144112"/>
                  </a:lnTo>
                  <a:lnTo>
                    <a:pt x="2554468" y="2124620"/>
                  </a:lnTo>
                  <a:lnTo>
                    <a:pt x="2573955" y="2319539"/>
                  </a:lnTo>
                  <a:lnTo>
                    <a:pt x="3102420" y="2319539"/>
                  </a:lnTo>
                  <a:lnTo>
                    <a:pt x="2949079" y="2424308"/>
                  </a:lnTo>
                  <a:lnTo>
                    <a:pt x="2780395" y="2535473"/>
                  </a:lnTo>
                  <a:lnTo>
                    <a:pt x="2651903" y="2611918"/>
                  </a:lnTo>
                  <a:lnTo>
                    <a:pt x="2601964" y="2633342"/>
                  </a:lnTo>
                  <a:lnTo>
                    <a:pt x="2553048" y="2647265"/>
                  </a:lnTo>
                  <a:lnTo>
                    <a:pt x="2506177" y="2653345"/>
                  </a:lnTo>
                  <a:close/>
                </a:path>
                <a:path w="3626484" h="2977515">
                  <a:moveTo>
                    <a:pt x="3388754" y="2305225"/>
                  </a:moveTo>
                  <a:lnTo>
                    <a:pt x="3285230" y="2302484"/>
                  </a:lnTo>
                  <a:lnTo>
                    <a:pt x="3196320" y="2288778"/>
                  </a:lnTo>
                  <a:lnTo>
                    <a:pt x="3158564" y="2280555"/>
                  </a:lnTo>
                  <a:lnTo>
                    <a:pt x="3470356" y="2280555"/>
                  </a:lnTo>
                  <a:lnTo>
                    <a:pt x="3388754" y="2305225"/>
                  </a:lnTo>
                  <a:close/>
                </a:path>
                <a:path w="3626484" h="2977515">
                  <a:moveTo>
                    <a:pt x="1642342" y="1342783"/>
                  </a:moveTo>
                  <a:lnTo>
                    <a:pt x="1575400" y="1340089"/>
                  </a:lnTo>
                  <a:lnTo>
                    <a:pt x="1518202" y="1334159"/>
                  </a:lnTo>
                  <a:lnTo>
                    <a:pt x="1478326" y="1328247"/>
                  </a:lnTo>
                  <a:lnTo>
                    <a:pt x="1463350" y="1325604"/>
                  </a:lnTo>
                  <a:lnTo>
                    <a:pt x="1463350" y="994241"/>
                  </a:lnTo>
                  <a:lnTo>
                    <a:pt x="1347646" y="926020"/>
                  </a:lnTo>
                  <a:lnTo>
                    <a:pt x="1283096" y="813941"/>
                  </a:lnTo>
                  <a:lnTo>
                    <a:pt x="1255083" y="709172"/>
                  </a:lnTo>
                  <a:lnTo>
                    <a:pt x="1248993" y="662879"/>
                  </a:lnTo>
                  <a:lnTo>
                    <a:pt x="1242599" y="661660"/>
                  </a:lnTo>
                  <a:lnTo>
                    <a:pt x="1227070" y="653133"/>
                  </a:lnTo>
                  <a:lnTo>
                    <a:pt x="1207888" y="629986"/>
                  </a:lnTo>
                  <a:lnTo>
                    <a:pt x="1190532" y="584911"/>
                  </a:lnTo>
                  <a:lnTo>
                    <a:pt x="1188401" y="536790"/>
                  </a:lnTo>
                  <a:lnTo>
                    <a:pt x="1202712" y="506943"/>
                  </a:lnTo>
                  <a:lnTo>
                    <a:pt x="1220676" y="491715"/>
                  </a:lnTo>
                  <a:lnTo>
                    <a:pt x="1229506" y="487451"/>
                  </a:lnTo>
                  <a:lnTo>
                    <a:pt x="1229811" y="411287"/>
                  </a:lnTo>
                  <a:lnTo>
                    <a:pt x="1261173" y="243725"/>
                  </a:lnTo>
                  <a:lnTo>
                    <a:pt x="1369265" y="76164"/>
                  </a:lnTo>
                  <a:lnTo>
                    <a:pt x="1599759" y="0"/>
                  </a:lnTo>
                  <a:lnTo>
                    <a:pt x="1824164" y="70049"/>
                  </a:lnTo>
                  <a:lnTo>
                    <a:pt x="1918858" y="224157"/>
                  </a:lnTo>
                  <a:lnTo>
                    <a:pt x="1936823" y="378265"/>
                  </a:lnTo>
                  <a:lnTo>
                    <a:pt x="1931038" y="448314"/>
                  </a:lnTo>
                  <a:lnTo>
                    <a:pt x="1943217" y="449837"/>
                  </a:lnTo>
                  <a:lnTo>
                    <a:pt x="1970012" y="460496"/>
                  </a:lnTo>
                  <a:lnTo>
                    <a:pt x="1996806" y="489430"/>
                  </a:lnTo>
                  <a:lnTo>
                    <a:pt x="2008986" y="545773"/>
                  </a:lnTo>
                  <a:lnTo>
                    <a:pt x="1996806" y="608209"/>
                  </a:lnTo>
                  <a:lnTo>
                    <a:pt x="1970012" y="650543"/>
                  </a:lnTo>
                  <a:lnTo>
                    <a:pt x="1943217" y="674603"/>
                  </a:lnTo>
                  <a:lnTo>
                    <a:pt x="1931038" y="682217"/>
                  </a:lnTo>
                  <a:lnTo>
                    <a:pt x="1895413" y="826579"/>
                  </a:lnTo>
                  <a:lnTo>
                    <a:pt x="1836039" y="916120"/>
                  </a:lnTo>
                  <a:lnTo>
                    <a:pt x="1780318" y="961804"/>
                  </a:lnTo>
                  <a:lnTo>
                    <a:pt x="1755655" y="974596"/>
                  </a:lnTo>
                  <a:lnTo>
                    <a:pt x="1775142" y="1325451"/>
                  </a:lnTo>
                  <a:lnTo>
                    <a:pt x="1711448" y="1338987"/>
                  </a:lnTo>
                  <a:lnTo>
                    <a:pt x="1642342" y="1342783"/>
                  </a:lnTo>
                  <a:close/>
                </a:path>
              </a:pathLst>
            </a:custGeom>
            <a:solidFill>
              <a:srgbClr val="ECD1B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15341972" y="2981344"/>
              <a:ext cx="1866900" cy="1425575"/>
            </a:xfrm>
            <a:custGeom>
              <a:avLst/>
              <a:gdLst/>
              <a:ahLst/>
              <a:cxnLst/>
              <a:rect l="l" t="t" r="r" b="b"/>
              <a:pathLst>
                <a:path w="1866900" h="1425575">
                  <a:moveTo>
                    <a:pt x="1611128" y="1425070"/>
                  </a:moveTo>
                  <a:lnTo>
                    <a:pt x="1602734" y="1368471"/>
                  </a:lnTo>
                  <a:lnTo>
                    <a:pt x="1595902" y="1312151"/>
                  </a:lnTo>
                  <a:lnTo>
                    <a:pt x="1590535" y="1259190"/>
                  </a:lnTo>
                  <a:lnTo>
                    <a:pt x="1586538" y="1212669"/>
                  </a:lnTo>
                  <a:lnTo>
                    <a:pt x="1583816" y="1175666"/>
                  </a:lnTo>
                  <a:lnTo>
                    <a:pt x="1661303" y="1136835"/>
                  </a:lnTo>
                  <a:lnTo>
                    <a:pt x="1854485" y="1123022"/>
                  </a:lnTo>
                  <a:lnTo>
                    <a:pt x="1866300" y="1240588"/>
                  </a:lnTo>
                  <a:lnTo>
                    <a:pt x="1813249" y="1257178"/>
                  </a:lnTo>
                  <a:lnTo>
                    <a:pt x="1766311" y="1278665"/>
                  </a:lnTo>
                  <a:lnTo>
                    <a:pt x="1725140" y="1304064"/>
                  </a:lnTo>
                  <a:lnTo>
                    <a:pt x="1689384" y="1332389"/>
                  </a:lnTo>
                  <a:lnTo>
                    <a:pt x="1658697" y="1362656"/>
                  </a:lnTo>
                  <a:lnTo>
                    <a:pt x="1632727" y="1393878"/>
                  </a:lnTo>
                  <a:lnTo>
                    <a:pt x="1611128" y="1425070"/>
                  </a:lnTo>
                  <a:close/>
                </a:path>
                <a:path w="1866900" h="1425575">
                  <a:moveTo>
                    <a:pt x="322072" y="1423535"/>
                  </a:moveTo>
                  <a:lnTo>
                    <a:pt x="291895" y="1374581"/>
                  </a:lnTo>
                  <a:lnTo>
                    <a:pt x="255522" y="1336162"/>
                  </a:lnTo>
                  <a:lnTo>
                    <a:pt x="214610" y="1307089"/>
                  </a:lnTo>
                  <a:lnTo>
                    <a:pt x="170817" y="1286171"/>
                  </a:lnTo>
                  <a:lnTo>
                    <a:pt x="125802" y="1272217"/>
                  </a:lnTo>
                  <a:lnTo>
                    <a:pt x="81222" y="1264036"/>
                  </a:lnTo>
                  <a:lnTo>
                    <a:pt x="38736" y="1260439"/>
                  </a:lnTo>
                  <a:lnTo>
                    <a:pt x="0" y="1260233"/>
                  </a:lnTo>
                  <a:lnTo>
                    <a:pt x="7518" y="1195925"/>
                  </a:lnTo>
                  <a:lnTo>
                    <a:pt x="143313" y="1087261"/>
                  </a:lnTo>
                  <a:lnTo>
                    <a:pt x="309490" y="1118418"/>
                  </a:lnTo>
                  <a:lnTo>
                    <a:pt x="335575" y="1139751"/>
                  </a:lnTo>
                  <a:lnTo>
                    <a:pt x="336428" y="1169150"/>
                  </a:lnTo>
                  <a:lnTo>
                    <a:pt x="336882" y="1209744"/>
                  </a:lnTo>
                  <a:lnTo>
                    <a:pt x="336303" y="1258506"/>
                  </a:lnTo>
                  <a:lnTo>
                    <a:pt x="334063" y="1312410"/>
                  </a:lnTo>
                  <a:lnTo>
                    <a:pt x="329529" y="1368429"/>
                  </a:lnTo>
                  <a:lnTo>
                    <a:pt x="322072" y="1423535"/>
                  </a:lnTo>
                  <a:close/>
                </a:path>
                <a:path w="1866900" h="1425575">
                  <a:moveTo>
                    <a:pt x="994348" y="10689"/>
                  </a:moveTo>
                  <a:lnTo>
                    <a:pt x="896350" y="10689"/>
                  </a:lnTo>
                  <a:lnTo>
                    <a:pt x="967904" y="2466"/>
                  </a:lnTo>
                  <a:lnTo>
                    <a:pt x="992540" y="0"/>
                  </a:lnTo>
                  <a:lnTo>
                    <a:pt x="999966" y="4517"/>
                  </a:lnTo>
                  <a:lnTo>
                    <a:pt x="994348" y="10689"/>
                  </a:lnTo>
                  <a:close/>
                </a:path>
                <a:path w="1866900" h="1425575">
                  <a:moveTo>
                    <a:pt x="829106" y="50466"/>
                  </a:moveTo>
                  <a:lnTo>
                    <a:pt x="763368" y="48050"/>
                  </a:lnTo>
                  <a:lnTo>
                    <a:pt x="763368" y="2466"/>
                  </a:lnTo>
                  <a:lnTo>
                    <a:pt x="773034" y="2466"/>
                  </a:lnTo>
                  <a:lnTo>
                    <a:pt x="789781" y="5207"/>
                  </a:lnTo>
                  <a:lnTo>
                    <a:pt x="833931" y="9776"/>
                  </a:lnTo>
                  <a:lnTo>
                    <a:pt x="896350" y="10689"/>
                  </a:lnTo>
                  <a:lnTo>
                    <a:pt x="994348" y="10689"/>
                  </a:lnTo>
                  <a:lnTo>
                    <a:pt x="991615" y="13692"/>
                  </a:lnTo>
                  <a:lnTo>
                    <a:pt x="968921" y="25200"/>
                  </a:lnTo>
                  <a:lnTo>
                    <a:pt x="933316" y="36716"/>
                  </a:lnTo>
                  <a:lnTo>
                    <a:pt x="886233" y="45913"/>
                  </a:lnTo>
                  <a:lnTo>
                    <a:pt x="829106" y="50466"/>
                  </a:lnTo>
                  <a:close/>
                </a:path>
              </a:pathLst>
            </a:custGeom>
            <a:solidFill>
              <a:srgbClr val="E4935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15637653" y="4825721"/>
              <a:ext cx="1422400" cy="4404995"/>
            </a:xfrm>
            <a:custGeom>
              <a:avLst/>
              <a:gdLst/>
              <a:ahLst/>
              <a:cxnLst/>
              <a:rect l="l" t="t" r="r" b="b"/>
              <a:pathLst>
                <a:path w="1422400" h="4404995">
                  <a:moveTo>
                    <a:pt x="740505" y="4404715"/>
                  </a:moveTo>
                  <a:lnTo>
                    <a:pt x="292304" y="4365731"/>
                  </a:lnTo>
                  <a:lnTo>
                    <a:pt x="273426" y="4222002"/>
                  </a:lnTo>
                  <a:lnTo>
                    <a:pt x="228971" y="3873637"/>
                  </a:lnTo>
                  <a:lnTo>
                    <a:pt x="177209" y="3444867"/>
                  </a:lnTo>
                  <a:lnTo>
                    <a:pt x="136408" y="3059925"/>
                  </a:lnTo>
                  <a:lnTo>
                    <a:pt x="119357" y="2858503"/>
                  </a:lnTo>
                  <a:lnTo>
                    <a:pt x="94975" y="2538568"/>
                  </a:lnTo>
                  <a:lnTo>
                    <a:pt x="72316" y="2213732"/>
                  </a:lnTo>
                  <a:lnTo>
                    <a:pt x="53589" y="1922180"/>
                  </a:lnTo>
                  <a:lnTo>
                    <a:pt x="36130" y="1623654"/>
                  </a:lnTo>
                  <a:lnTo>
                    <a:pt x="23787" y="1387361"/>
                  </a:lnTo>
                  <a:lnTo>
                    <a:pt x="15833" y="1215391"/>
                  </a:lnTo>
                  <a:lnTo>
                    <a:pt x="9248" y="1050618"/>
                  </a:lnTo>
                  <a:lnTo>
                    <a:pt x="4262" y="895467"/>
                  </a:lnTo>
                  <a:lnTo>
                    <a:pt x="1939" y="798578"/>
                  </a:lnTo>
                  <a:lnTo>
                    <a:pt x="496" y="707763"/>
                  </a:lnTo>
                  <a:lnTo>
                    <a:pt x="0" y="623741"/>
                  </a:lnTo>
                  <a:lnTo>
                    <a:pt x="200935" y="254982"/>
                  </a:lnTo>
                  <a:lnTo>
                    <a:pt x="642993" y="70715"/>
                  </a:lnTo>
                  <a:lnTo>
                    <a:pt x="1085051" y="7026"/>
                  </a:lnTo>
                  <a:lnTo>
                    <a:pt x="1285987" y="0"/>
                  </a:lnTo>
                  <a:lnTo>
                    <a:pt x="1295730" y="10964"/>
                  </a:lnTo>
                  <a:lnTo>
                    <a:pt x="1320089" y="73094"/>
                  </a:lnTo>
                  <a:lnTo>
                    <a:pt x="1351755" y="230248"/>
                  </a:lnTo>
                  <a:lnTo>
                    <a:pt x="1383422" y="526282"/>
                  </a:lnTo>
                  <a:lnTo>
                    <a:pt x="1388981" y="605832"/>
                  </a:lnTo>
                  <a:lnTo>
                    <a:pt x="1393984" y="691959"/>
                  </a:lnTo>
                  <a:lnTo>
                    <a:pt x="1398461" y="783931"/>
                  </a:lnTo>
                  <a:lnTo>
                    <a:pt x="1402441" y="881019"/>
                  </a:lnTo>
                  <a:lnTo>
                    <a:pt x="1407544" y="1034642"/>
                  </a:lnTo>
                  <a:lnTo>
                    <a:pt x="1411693" y="1195664"/>
                  </a:lnTo>
                  <a:lnTo>
                    <a:pt x="1415912" y="1417607"/>
                  </a:lnTo>
                  <a:lnTo>
                    <a:pt x="1419404" y="1698460"/>
                  </a:lnTo>
                  <a:lnTo>
                    <a:pt x="1422084" y="2179060"/>
                  </a:lnTo>
                  <a:lnTo>
                    <a:pt x="1422396" y="2533797"/>
                  </a:lnTo>
                  <a:lnTo>
                    <a:pt x="1422396" y="4346393"/>
                  </a:lnTo>
                  <a:lnTo>
                    <a:pt x="925554" y="4395047"/>
                  </a:lnTo>
                  <a:lnTo>
                    <a:pt x="816889" y="1931964"/>
                  </a:lnTo>
                  <a:lnTo>
                    <a:pt x="782200" y="1214192"/>
                  </a:lnTo>
                  <a:lnTo>
                    <a:pt x="769363" y="980221"/>
                  </a:lnTo>
                  <a:lnTo>
                    <a:pt x="764522" y="905676"/>
                  </a:lnTo>
                  <a:lnTo>
                    <a:pt x="760904" y="863694"/>
                  </a:lnTo>
                  <a:lnTo>
                    <a:pt x="744402" y="812737"/>
                  </a:lnTo>
                  <a:lnTo>
                    <a:pt x="724136" y="794181"/>
                  </a:lnTo>
                  <a:lnTo>
                    <a:pt x="703869" y="799951"/>
                  </a:lnTo>
                  <a:lnTo>
                    <a:pt x="688280" y="828175"/>
                  </a:lnTo>
                  <a:lnTo>
                    <a:pt x="682044" y="876983"/>
                  </a:lnTo>
                  <a:lnTo>
                    <a:pt x="691178" y="1469307"/>
                  </a:lnTo>
                  <a:lnTo>
                    <a:pt x="740505" y="4404715"/>
                  </a:lnTo>
                  <a:close/>
                </a:path>
              </a:pathLst>
            </a:custGeom>
            <a:solidFill>
              <a:srgbClr val="72707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14527048" y="3051955"/>
              <a:ext cx="2728595" cy="2456180"/>
            </a:xfrm>
            <a:custGeom>
              <a:avLst/>
              <a:gdLst/>
              <a:ahLst/>
              <a:cxnLst/>
              <a:rect l="l" t="t" r="r" b="b"/>
              <a:pathLst>
                <a:path w="2728594" h="2456179">
                  <a:moveTo>
                    <a:pt x="2381803" y="194919"/>
                  </a:moveTo>
                  <a:lnTo>
                    <a:pt x="1753675" y="194919"/>
                  </a:lnTo>
                  <a:lnTo>
                    <a:pt x="1831623" y="38983"/>
                  </a:lnTo>
                  <a:lnTo>
                    <a:pt x="1968032" y="0"/>
                  </a:lnTo>
                  <a:lnTo>
                    <a:pt x="2065467" y="136443"/>
                  </a:lnTo>
                  <a:lnTo>
                    <a:pt x="2155594" y="148625"/>
                  </a:lnTo>
                  <a:lnTo>
                    <a:pt x="2238109" y="161112"/>
                  </a:lnTo>
                  <a:lnTo>
                    <a:pt x="2318797" y="175427"/>
                  </a:lnTo>
                  <a:lnTo>
                    <a:pt x="2347596" y="182720"/>
                  </a:lnTo>
                  <a:lnTo>
                    <a:pt x="2380084" y="194143"/>
                  </a:lnTo>
                  <a:lnTo>
                    <a:pt x="2381803" y="194919"/>
                  </a:lnTo>
                  <a:close/>
                </a:path>
                <a:path w="2728594" h="2456179">
                  <a:moveTo>
                    <a:pt x="1773162" y="2455829"/>
                  </a:moveTo>
                  <a:lnTo>
                    <a:pt x="1110604" y="2416845"/>
                  </a:lnTo>
                  <a:lnTo>
                    <a:pt x="1110604" y="1150024"/>
                  </a:lnTo>
                  <a:lnTo>
                    <a:pt x="779325" y="1150024"/>
                  </a:lnTo>
                  <a:lnTo>
                    <a:pt x="787546" y="1055612"/>
                  </a:lnTo>
                  <a:lnTo>
                    <a:pt x="815863" y="833299"/>
                  </a:lnTo>
                  <a:lnTo>
                    <a:pt x="869757" y="574467"/>
                  </a:lnTo>
                  <a:lnTo>
                    <a:pt x="954708" y="370500"/>
                  </a:lnTo>
                  <a:lnTo>
                    <a:pt x="1088377" y="251762"/>
                  </a:lnTo>
                  <a:lnTo>
                    <a:pt x="1249449" y="180434"/>
                  </a:lnTo>
                  <a:lnTo>
                    <a:pt x="1384944" y="145626"/>
                  </a:lnTo>
                  <a:lnTo>
                    <a:pt x="1441883" y="136443"/>
                  </a:lnTo>
                  <a:lnTo>
                    <a:pt x="1480857" y="19491"/>
                  </a:lnTo>
                  <a:lnTo>
                    <a:pt x="1656240" y="38983"/>
                  </a:lnTo>
                  <a:lnTo>
                    <a:pt x="1753675" y="194919"/>
                  </a:lnTo>
                  <a:lnTo>
                    <a:pt x="2381803" y="194919"/>
                  </a:lnTo>
                  <a:lnTo>
                    <a:pt x="2451561" y="230432"/>
                  </a:lnTo>
                  <a:lnTo>
                    <a:pt x="2488265" y="255826"/>
                  </a:lnTo>
                  <a:lnTo>
                    <a:pt x="2524091" y="286403"/>
                  </a:lnTo>
                  <a:lnTo>
                    <a:pt x="2557897" y="322429"/>
                  </a:lnTo>
                  <a:lnTo>
                    <a:pt x="2588540" y="364166"/>
                  </a:lnTo>
                  <a:lnTo>
                    <a:pt x="2614879" y="411878"/>
                  </a:lnTo>
                  <a:lnTo>
                    <a:pt x="2635772" y="465829"/>
                  </a:lnTo>
                  <a:lnTo>
                    <a:pt x="2650076" y="526282"/>
                  </a:lnTo>
                  <a:lnTo>
                    <a:pt x="2678697" y="719374"/>
                  </a:lnTo>
                  <a:lnTo>
                    <a:pt x="2703665" y="916120"/>
                  </a:lnTo>
                  <a:lnTo>
                    <a:pt x="2721325" y="1069010"/>
                  </a:lnTo>
                  <a:lnTo>
                    <a:pt x="2728024" y="1130531"/>
                  </a:lnTo>
                  <a:lnTo>
                    <a:pt x="2474693" y="1169515"/>
                  </a:lnTo>
                  <a:lnTo>
                    <a:pt x="2510573" y="2299893"/>
                  </a:lnTo>
                  <a:lnTo>
                    <a:pt x="1812136" y="2299893"/>
                  </a:lnTo>
                  <a:lnTo>
                    <a:pt x="1773162" y="2455829"/>
                  </a:lnTo>
                  <a:close/>
                </a:path>
                <a:path w="2728594" h="2456179">
                  <a:moveTo>
                    <a:pt x="1870597" y="2455829"/>
                  </a:moveTo>
                  <a:lnTo>
                    <a:pt x="1812136" y="2299893"/>
                  </a:lnTo>
                  <a:lnTo>
                    <a:pt x="2510573" y="2299893"/>
                  </a:lnTo>
                  <a:lnTo>
                    <a:pt x="2513667" y="2397353"/>
                  </a:lnTo>
                  <a:lnTo>
                    <a:pt x="1870597" y="2455829"/>
                  </a:lnTo>
                  <a:close/>
                </a:path>
                <a:path w="2728594" h="2456179">
                  <a:moveTo>
                    <a:pt x="19486" y="1968531"/>
                  </a:moveTo>
                  <a:lnTo>
                    <a:pt x="0" y="1929547"/>
                  </a:lnTo>
                  <a:lnTo>
                    <a:pt x="175382" y="1793104"/>
                  </a:lnTo>
                  <a:lnTo>
                    <a:pt x="201467" y="1828250"/>
                  </a:lnTo>
                  <a:lnTo>
                    <a:pt x="19486" y="1968531"/>
                  </a:lnTo>
                  <a:close/>
                </a:path>
              </a:pathLst>
            </a:custGeom>
            <a:solidFill>
              <a:srgbClr val="A258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6" name="object 1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152753" y="2709542"/>
              <a:ext cx="158504" cy="69526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16261236" y="3831633"/>
              <a:ext cx="58419" cy="58419"/>
            </a:xfrm>
            <a:custGeom>
              <a:avLst/>
              <a:gdLst/>
              <a:ahLst/>
              <a:cxnLst/>
              <a:rect l="l" t="t" r="r" b="b"/>
              <a:pathLst>
                <a:path w="58419" h="58420">
                  <a:moveTo>
                    <a:pt x="33019" y="58322"/>
                  </a:moveTo>
                  <a:lnTo>
                    <a:pt x="25287" y="58322"/>
                  </a:lnTo>
                  <a:lnTo>
                    <a:pt x="21568" y="57582"/>
                  </a:lnTo>
                  <a:lnTo>
                    <a:pt x="0" y="33028"/>
                  </a:lnTo>
                  <a:lnTo>
                    <a:pt x="0" y="25294"/>
                  </a:lnTo>
                  <a:lnTo>
                    <a:pt x="25287" y="0"/>
                  </a:lnTo>
                  <a:lnTo>
                    <a:pt x="33019" y="0"/>
                  </a:lnTo>
                  <a:lnTo>
                    <a:pt x="58307" y="29161"/>
                  </a:lnTo>
                  <a:lnTo>
                    <a:pt x="58307" y="33028"/>
                  </a:lnTo>
                  <a:lnTo>
                    <a:pt x="33019" y="58322"/>
                  </a:lnTo>
                  <a:close/>
                </a:path>
              </a:pathLst>
            </a:custGeom>
            <a:solidFill>
              <a:srgbClr val="ECE9C7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8" name="object 1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351919" y="3089098"/>
              <a:ext cx="234611" cy="160386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965556" y="3089865"/>
              <a:ext cx="224177" cy="169595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129651" y="2534422"/>
              <a:ext cx="82944" cy="137671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15793542" y="1919121"/>
              <a:ext cx="1403350" cy="7564755"/>
            </a:xfrm>
            <a:custGeom>
              <a:avLst/>
              <a:gdLst/>
              <a:ahLst/>
              <a:cxnLst/>
              <a:rect l="l" t="t" r="r" b="b"/>
              <a:pathLst>
                <a:path w="1403350" h="7564755">
                  <a:moveTo>
                    <a:pt x="253326" y="587222"/>
                  </a:moveTo>
                  <a:lnTo>
                    <a:pt x="251802" y="579640"/>
                  </a:lnTo>
                  <a:lnTo>
                    <a:pt x="247611" y="573443"/>
                  </a:lnTo>
                  <a:lnTo>
                    <a:pt x="241414" y="569264"/>
                  </a:lnTo>
                  <a:lnTo>
                    <a:pt x="233845" y="567728"/>
                  </a:lnTo>
                  <a:lnTo>
                    <a:pt x="226263" y="569264"/>
                  </a:lnTo>
                  <a:lnTo>
                    <a:pt x="220078" y="573443"/>
                  </a:lnTo>
                  <a:lnTo>
                    <a:pt x="215887" y="579640"/>
                  </a:lnTo>
                  <a:lnTo>
                    <a:pt x="214363" y="587222"/>
                  </a:lnTo>
                  <a:lnTo>
                    <a:pt x="215887" y="594791"/>
                  </a:lnTo>
                  <a:lnTo>
                    <a:pt x="220078" y="600989"/>
                  </a:lnTo>
                  <a:lnTo>
                    <a:pt x="226263" y="605180"/>
                  </a:lnTo>
                  <a:lnTo>
                    <a:pt x="233845" y="606717"/>
                  </a:lnTo>
                  <a:lnTo>
                    <a:pt x="241414" y="605180"/>
                  </a:lnTo>
                  <a:lnTo>
                    <a:pt x="247611" y="600989"/>
                  </a:lnTo>
                  <a:lnTo>
                    <a:pt x="251802" y="594791"/>
                  </a:lnTo>
                  <a:lnTo>
                    <a:pt x="253326" y="587222"/>
                  </a:lnTo>
                  <a:close/>
                </a:path>
                <a:path w="1403350" h="7564755">
                  <a:moveTo>
                    <a:pt x="322834" y="511251"/>
                  </a:moveTo>
                  <a:lnTo>
                    <a:pt x="322072" y="505104"/>
                  </a:lnTo>
                  <a:lnTo>
                    <a:pt x="317931" y="501726"/>
                  </a:lnTo>
                  <a:lnTo>
                    <a:pt x="258826" y="470077"/>
                  </a:lnTo>
                  <a:lnTo>
                    <a:pt x="207340" y="466128"/>
                  </a:lnTo>
                  <a:lnTo>
                    <a:pt x="166560" y="478091"/>
                  </a:lnTo>
                  <a:lnTo>
                    <a:pt x="139636" y="494157"/>
                  </a:lnTo>
                  <a:lnTo>
                    <a:pt x="129654" y="502500"/>
                  </a:lnTo>
                  <a:lnTo>
                    <a:pt x="125818" y="506336"/>
                  </a:lnTo>
                  <a:lnTo>
                    <a:pt x="125818" y="512470"/>
                  </a:lnTo>
                  <a:lnTo>
                    <a:pt x="133337" y="520001"/>
                  </a:lnTo>
                  <a:lnTo>
                    <a:pt x="139484" y="520001"/>
                  </a:lnTo>
                  <a:lnTo>
                    <a:pt x="143319" y="516153"/>
                  </a:lnTo>
                  <a:lnTo>
                    <a:pt x="157327" y="504964"/>
                  </a:lnTo>
                  <a:lnTo>
                    <a:pt x="192036" y="488569"/>
                  </a:lnTo>
                  <a:lnTo>
                    <a:pt x="242963" y="486156"/>
                  </a:lnTo>
                  <a:lnTo>
                    <a:pt x="305650" y="516928"/>
                  </a:lnTo>
                  <a:lnTo>
                    <a:pt x="307492" y="518312"/>
                  </a:lnTo>
                  <a:lnTo>
                    <a:pt x="309638" y="519074"/>
                  </a:lnTo>
                  <a:lnTo>
                    <a:pt x="314706" y="519074"/>
                  </a:lnTo>
                  <a:lnTo>
                    <a:pt x="317474" y="517842"/>
                  </a:lnTo>
                  <a:lnTo>
                    <a:pt x="322834" y="511251"/>
                  </a:lnTo>
                  <a:close/>
                </a:path>
                <a:path w="1403350" h="7564755">
                  <a:moveTo>
                    <a:pt x="525995" y="1450670"/>
                  </a:moveTo>
                  <a:lnTo>
                    <a:pt x="500710" y="1425371"/>
                  </a:lnTo>
                  <a:lnTo>
                    <a:pt x="492975" y="1425371"/>
                  </a:lnTo>
                  <a:lnTo>
                    <a:pt x="467690" y="1450670"/>
                  </a:lnTo>
                  <a:lnTo>
                    <a:pt x="467690" y="1458404"/>
                  </a:lnTo>
                  <a:lnTo>
                    <a:pt x="492975" y="1483690"/>
                  </a:lnTo>
                  <a:lnTo>
                    <a:pt x="500710" y="1483690"/>
                  </a:lnTo>
                  <a:lnTo>
                    <a:pt x="525995" y="1458404"/>
                  </a:lnTo>
                  <a:lnTo>
                    <a:pt x="525995" y="1454531"/>
                  </a:lnTo>
                  <a:lnTo>
                    <a:pt x="525995" y="1450670"/>
                  </a:lnTo>
                  <a:close/>
                </a:path>
                <a:path w="1403350" h="7564755">
                  <a:moveTo>
                    <a:pt x="545477" y="2916123"/>
                  </a:moveTo>
                  <a:lnTo>
                    <a:pt x="543217" y="2904769"/>
                  </a:lnTo>
                  <a:lnTo>
                    <a:pt x="537006" y="2895498"/>
                  </a:lnTo>
                  <a:lnTo>
                    <a:pt x="527748" y="2889250"/>
                  </a:lnTo>
                  <a:lnTo>
                    <a:pt x="516331" y="2886964"/>
                  </a:lnTo>
                  <a:lnTo>
                    <a:pt x="504977" y="2889250"/>
                  </a:lnTo>
                  <a:lnTo>
                    <a:pt x="495706" y="2895498"/>
                  </a:lnTo>
                  <a:lnTo>
                    <a:pt x="489470" y="2904769"/>
                  </a:lnTo>
                  <a:lnTo>
                    <a:pt x="487172" y="2916123"/>
                  </a:lnTo>
                  <a:lnTo>
                    <a:pt x="489470" y="2927477"/>
                  </a:lnTo>
                  <a:lnTo>
                    <a:pt x="495706" y="2936748"/>
                  </a:lnTo>
                  <a:lnTo>
                    <a:pt x="504977" y="2942996"/>
                  </a:lnTo>
                  <a:lnTo>
                    <a:pt x="516331" y="2945282"/>
                  </a:lnTo>
                  <a:lnTo>
                    <a:pt x="527685" y="2942996"/>
                  </a:lnTo>
                  <a:lnTo>
                    <a:pt x="536943" y="2936748"/>
                  </a:lnTo>
                  <a:lnTo>
                    <a:pt x="543191" y="2927477"/>
                  </a:lnTo>
                  <a:lnTo>
                    <a:pt x="545477" y="2916123"/>
                  </a:lnTo>
                  <a:close/>
                </a:path>
                <a:path w="1403350" h="7564755">
                  <a:moveTo>
                    <a:pt x="545477" y="2467965"/>
                  </a:moveTo>
                  <a:lnTo>
                    <a:pt x="543217" y="2456599"/>
                  </a:lnTo>
                  <a:lnTo>
                    <a:pt x="537006" y="2447340"/>
                  </a:lnTo>
                  <a:lnTo>
                    <a:pt x="527748" y="2441092"/>
                  </a:lnTo>
                  <a:lnTo>
                    <a:pt x="516331" y="2438793"/>
                  </a:lnTo>
                  <a:lnTo>
                    <a:pt x="504977" y="2441092"/>
                  </a:lnTo>
                  <a:lnTo>
                    <a:pt x="495706" y="2447340"/>
                  </a:lnTo>
                  <a:lnTo>
                    <a:pt x="489470" y="2456599"/>
                  </a:lnTo>
                  <a:lnTo>
                    <a:pt x="487172" y="2467965"/>
                  </a:lnTo>
                  <a:lnTo>
                    <a:pt x="489470" y="2479319"/>
                  </a:lnTo>
                  <a:lnTo>
                    <a:pt x="495706" y="2488577"/>
                  </a:lnTo>
                  <a:lnTo>
                    <a:pt x="504977" y="2494826"/>
                  </a:lnTo>
                  <a:lnTo>
                    <a:pt x="516331" y="2497124"/>
                  </a:lnTo>
                  <a:lnTo>
                    <a:pt x="527685" y="2494826"/>
                  </a:lnTo>
                  <a:lnTo>
                    <a:pt x="536943" y="2488577"/>
                  </a:lnTo>
                  <a:lnTo>
                    <a:pt x="543191" y="2479319"/>
                  </a:lnTo>
                  <a:lnTo>
                    <a:pt x="545477" y="2467965"/>
                  </a:lnTo>
                  <a:close/>
                </a:path>
                <a:path w="1403350" h="7564755">
                  <a:moveTo>
                    <a:pt x="545630" y="7307796"/>
                  </a:moveTo>
                  <a:lnTo>
                    <a:pt x="173545" y="7275411"/>
                  </a:lnTo>
                  <a:lnTo>
                    <a:pt x="165862" y="7311872"/>
                  </a:lnTo>
                  <a:lnTo>
                    <a:pt x="151777" y="7348410"/>
                  </a:lnTo>
                  <a:lnTo>
                    <a:pt x="129540" y="7381748"/>
                  </a:lnTo>
                  <a:lnTo>
                    <a:pt x="97434" y="7408621"/>
                  </a:lnTo>
                  <a:lnTo>
                    <a:pt x="41109" y="7457656"/>
                  </a:lnTo>
                  <a:lnTo>
                    <a:pt x="12179" y="7508519"/>
                  </a:lnTo>
                  <a:lnTo>
                    <a:pt x="1524" y="7548423"/>
                  </a:lnTo>
                  <a:lnTo>
                    <a:pt x="0" y="7564564"/>
                  </a:lnTo>
                  <a:lnTo>
                    <a:pt x="545630" y="7564564"/>
                  </a:lnTo>
                  <a:lnTo>
                    <a:pt x="545630" y="7307796"/>
                  </a:lnTo>
                  <a:close/>
                </a:path>
                <a:path w="1403350" h="7564755">
                  <a:moveTo>
                    <a:pt x="545630" y="587222"/>
                  </a:moveTo>
                  <a:lnTo>
                    <a:pt x="544106" y="579640"/>
                  </a:lnTo>
                  <a:lnTo>
                    <a:pt x="539915" y="573443"/>
                  </a:lnTo>
                  <a:lnTo>
                    <a:pt x="533730" y="569264"/>
                  </a:lnTo>
                  <a:lnTo>
                    <a:pt x="526148" y="567728"/>
                  </a:lnTo>
                  <a:lnTo>
                    <a:pt x="518579" y="569264"/>
                  </a:lnTo>
                  <a:lnTo>
                    <a:pt x="512381" y="573443"/>
                  </a:lnTo>
                  <a:lnTo>
                    <a:pt x="508190" y="579640"/>
                  </a:lnTo>
                  <a:lnTo>
                    <a:pt x="506666" y="587222"/>
                  </a:lnTo>
                  <a:lnTo>
                    <a:pt x="508190" y="594791"/>
                  </a:lnTo>
                  <a:lnTo>
                    <a:pt x="512381" y="600989"/>
                  </a:lnTo>
                  <a:lnTo>
                    <a:pt x="518579" y="605180"/>
                  </a:lnTo>
                  <a:lnTo>
                    <a:pt x="526148" y="606717"/>
                  </a:lnTo>
                  <a:lnTo>
                    <a:pt x="533730" y="605180"/>
                  </a:lnTo>
                  <a:lnTo>
                    <a:pt x="539915" y="600989"/>
                  </a:lnTo>
                  <a:lnTo>
                    <a:pt x="544106" y="594791"/>
                  </a:lnTo>
                  <a:lnTo>
                    <a:pt x="545630" y="587222"/>
                  </a:lnTo>
                  <a:close/>
                </a:path>
                <a:path w="1403350" h="7564755">
                  <a:moveTo>
                    <a:pt x="634631" y="511251"/>
                  </a:moveTo>
                  <a:lnTo>
                    <a:pt x="633869" y="505104"/>
                  </a:lnTo>
                  <a:lnTo>
                    <a:pt x="629716" y="501726"/>
                  </a:lnTo>
                  <a:lnTo>
                    <a:pt x="570623" y="470077"/>
                  </a:lnTo>
                  <a:lnTo>
                    <a:pt x="519125" y="466128"/>
                  </a:lnTo>
                  <a:lnTo>
                    <a:pt x="478358" y="478091"/>
                  </a:lnTo>
                  <a:lnTo>
                    <a:pt x="451421" y="494157"/>
                  </a:lnTo>
                  <a:lnTo>
                    <a:pt x="441452" y="502500"/>
                  </a:lnTo>
                  <a:lnTo>
                    <a:pt x="437616" y="506336"/>
                  </a:lnTo>
                  <a:lnTo>
                    <a:pt x="437616" y="512470"/>
                  </a:lnTo>
                  <a:lnTo>
                    <a:pt x="445135" y="520001"/>
                  </a:lnTo>
                  <a:lnTo>
                    <a:pt x="451269" y="520001"/>
                  </a:lnTo>
                  <a:lnTo>
                    <a:pt x="455104" y="516153"/>
                  </a:lnTo>
                  <a:lnTo>
                    <a:pt x="469099" y="504952"/>
                  </a:lnTo>
                  <a:lnTo>
                    <a:pt x="503770" y="488518"/>
                  </a:lnTo>
                  <a:lnTo>
                    <a:pt x="554685" y="486092"/>
                  </a:lnTo>
                  <a:lnTo>
                    <a:pt x="617448" y="516928"/>
                  </a:lnTo>
                  <a:lnTo>
                    <a:pt x="619290" y="518312"/>
                  </a:lnTo>
                  <a:lnTo>
                    <a:pt x="621436" y="519074"/>
                  </a:lnTo>
                  <a:lnTo>
                    <a:pt x="626503" y="519074"/>
                  </a:lnTo>
                  <a:lnTo>
                    <a:pt x="629259" y="517842"/>
                  </a:lnTo>
                  <a:lnTo>
                    <a:pt x="634631" y="511251"/>
                  </a:lnTo>
                  <a:close/>
                </a:path>
                <a:path w="1403350" h="7564755">
                  <a:moveTo>
                    <a:pt x="857427" y="294843"/>
                  </a:moveTo>
                  <a:lnTo>
                    <a:pt x="845248" y="232410"/>
                  </a:lnTo>
                  <a:lnTo>
                    <a:pt x="818451" y="190068"/>
                  </a:lnTo>
                  <a:lnTo>
                    <a:pt x="791654" y="166014"/>
                  </a:lnTo>
                  <a:lnTo>
                    <a:pt x="779475" y="158394"/>
                  </a:lnTo>
                  <a:lnTo>
                    <a:pt x="778865" y="136779"/>
                  </a:lnTo>
                  <a:lnTo>
                    <a:pt x="759993" y="87744"/>
                  </a:lnTo>
                  <a:lnTo>
                    <a:pt x="731456" y="63779"/>
                  </a:lnTo>
                  <a:lnTo>
                    <a:pt x="731456" y="527977"/>
                  </a:lnTo>
                  <a:lnTo>
                    <a:pt x="633247" y="560666"/>
                  </a:lnTo>
                  <a:lnTo>
                    <a:pt x="633247" y="567728"/>
                  </a:lnTo>
                  <a:lnTo>
                    <a:pt x="630466" y="602589"/>
                  </a:lnTo>
                  <a:lnTo>
                    <a:pt x="609231" y="659028"/>
                  </a:lnTo>
                  <a:lnTo>
                    <a:pt x="574382" y="689457"/>
                  </a:lnTo>
                  <a:lnTo>
                    <a:pt x="532803" y="697445"/>
                  </a:lnTo>
                  <a:lnTo>
                    <a:pt x="508508" y="694651"/>
                  </a:lnTo>
                  <a:lnTo>
                    <a:pt x="457276" y="670941"/>
                  </a:lnTo>
                  <a:lnTo>
                    <a:pt x="430618" y="635698"/>
                  </a:lnTo>
                  <a:lnTo>
                    <a:pt x="420484" y="603072"/>
                  </a:lnTo>
                  <a:lnTo>
                    <a:pt x="419036" y="588619"/>
                  </a:lnTo>
                  <a:lnTo>
                    <a:pt x="418909" y="587375"/>
                  </a:lnTo>
                  <a:lnTo>
                    <a:pt x="418896" y="581228"/>
                  </a:lnTo>
                  <a:lnTo>
                    <a:pt x="413524" y="578624"/>
                  </a:lnTo>
                  <a:lnTo>
                    <a:pt x="382181" y="569493"/>
                  </a:lnTo>
                  <a:lnTo>
                    <a:pt x="354812" y="570280"/>
                  </a:lnTo>
                  <a:lnTo>
                    <a:pt x="335127" y="575233"/>
                  </a:lnTo>
                  <a:lnTo>
                    <a:pt x="326834" y="578624"/>
                  </a:lnTo>
                  <a:lnTo>
                    <a:pt x="321462" y="581393"/>
                  </a:lnTo>
                  <a:lnTo>
                    <a:pt x="321360" y="588619"/>
                  </a:lnTo>
                  <a:lnTo>
                    <a:pt x="319938" y="605993"/>
                  </a:lnTo>
                  <a:lnTo>
                    <a:pt x="310108" y="642607"/>
                  </a:lnTo>
                  <a:lnTo>
                    <a:pt x="284048" y="678383"/>
                  </a:lnTo>
                  <a:lnTo>
                    <a:pt x="233845" y="694499"/>
                  </a:lnTo>
                  <a:lnTo>
                    <a:pt x="185839" y="688187"/>
                  </a:lnTo>
                  <a:lnTo>
                    <a:pt x="152501" y="668731"/>
                  </a:lnTo>
                  <a:lnTo>
                    <a:pt x="133057" y="635381"/>
                  </a:lnTo>
                  <a:lnTo>
                    <a:pt x="126746" y="587375"/>
                  </a:lnTo>
                  <a:lnTo>
                    <a:pt x="126746" y="583234"/>
                  </a:lnTo>
                  <a:lnTo>
                    <a:pt x="106489" y="562965"/>
                  </a:lnTo>
                  <a:lnTo>
                    <a:pt x="123786" y="513245"/>
                  </a:lnTo>
                  <a:lnTo>
                    <a:pt x="132664" y="436029"/>
                  </a:lnTo>
                  <a:lnTo>
                    <a:pt x="135940" y="364985"/>
                  </a:lnTo>
                  <a:lnTo>
                    <a:pt x="136410" y="333819"/>
                  </a:lnTo>
                  <a:lnTo>
                    <a:pt x="309054" y="347230"/>
                  </a:lnTo>
                  <a:lnTo>
                    <a:pt x="479869" y="338696"/>
                  </a:lnTo>
                  <a:lnTo>
                    <a:pt x="520065" y="333819"/>
                  </a:lnTo>
                  <a:lnTo>
                    <a:pt x="610489" y="322859"/>
                  </a:lnTo>
                  <a:lnTo>
                    <a:pt x="662559" y="314337"/>
                  </a:lnTo>
                  <a:lnTo>
                    <a:pt x="668642" y="337654"/>
                  </a:lnTo>
                  <a:lnTo>
                    <a:pt x="684517" y="394335"/>
                  </a:lnTo>
                  <a:lnTo>
                    <a:pt x="706640" y="464426"/>
                  </a:lnTo>
                  <a:lnTo>
                    <a:pt x="731456" y="527977"/>
                  </a:lnTo>
                  <a:lnTo>
                    <a:pt x="731456" y="63779"/>
                  </a:lnTo>
                  <a:lnTo>
                    <a:pt x="697268" y="35052"/>
                  </a:lnTo>
                  <a:lnTo>
                    <a:pt x="565124" y="2463"/>
                  </a:lnTo>
                  <a:lnTo>
                    <a:pt x="510933" y="0"/>
                  </a:lnTo>
                  <a:lnTo>
                    <a:pt x="456730" y="1485"/>
                  </a:lnTo>
                  <a:lnTo>
                    <a:pt x="403237" y="6692"/>
                  </a:lnTo>
                  <a:lnTo>
                    <a:pt x="351116" y="15417"/>
                  </a:lnTo>
                  <a:lnTo>
                    <a:pt x="301066" y="27432"/>
                  </a:lnTo>
                  <a:lnTo>
                    <a:pt x="253796" y="42545"/>
                  </a:lnTo>
                  <a:lnTo>
                    <a:pt x="209981" y="60528"/>
                  </a:lnTo>
                  <a:lnTo>
                    <a:pt x="170307" y="81178"/>
                  </a:lnTo>
                  <a:lnTo>
                    <a:pt x="135483" y="104267"/>
                  </a:lnTo>
                  <a:lnTo>
                    <a:pt x="106197" y="129603"/>
                  </a:lnTo>
                  <a:lnTo>
                    <a:pt x="66992" y="186118"/>
                  </a:lnTo>
                  <a:lnTo>
                    <a:pt x="53187" y="267398"/>
                  </a:lnTo>
                  <a:lnTo>
                    <a:pt x="50927" y="321500"/>
                  </a:lnTo>
                  <a:lnTo>
                    <a:pt x="51473" y="376377"/>
                  </a:lnTo>
                  <a:lnTo>
                    <a:pt x="54648" y="429247"/>
                  </a:lnTo>
                  <a:lnTo>
                    <a:pt x="60274" y="477316"/>
                  </a:lnTo>
                  <a:lnTo>
                    <a:pt x="68160" y="517804"/>
                  </a:lnTo>
                  <a:lnTo>
                    <a:pt x="78105" y="547928"/>
                  </a:lnTo>
                  <a:lnTo>
                    <a:pt x="71043" y="555142"/>
                  </a:lnTo>
                  <a:lnTo>
                    <a:pt x="107251" y="591362"/>
                  </a:lnTo>
                  <a:lnTo>
                    <a:pt x="115989" y="644842"/>
                  </a:lnTo>
                  <a:lnTo>
                    <a:pt x="140055" y="683183"/>
                  </a:lnTo>
                  <a:lnTo>
                    <a:pt x="179362" y="706272"/>
                  </a:lnTo>
                  <a:lnTo>
                    <a:pt x="233845" y="713994"/>
                  </a:lnTo>
                  <a:lnTo>
                    <a:pt x="284302" y="701560"/>
                  </a:lnTo>
                  <a:lnTo>
                    <a:pt x="291757" y="694499"/>
                  </a:lnTo>
                  <a:lnTo>
                    <a:pt x="316776" y="670826"/>
                  </a:lnTo>
                  <a:lnTo>
                    <a:pt x="334530" y="631634"/>
                  </a:lnTo>
                  <a:lnTo>
                    <a:pt x="340791" y="593813"/>
                  </a:lnTo>
                  <a:lnTo>
                    <a:pt x="350888" y="590842"/>
                  </a:lnTo>
                  <a:lnTo>
                    <a:pt x="364921" y="588619"/>
                  </a:lnTo>
                  <a:lnTo>
                    <a:pt x="381660" y="588962"/>
                  </a:lnTo>
                  <a:lnTo>
                    <a:pt x="399872" y="593661"/>
                  </a:lnTo>
                  <a:lnTo>
                    <a:pt x="404660" y="619760"/>
                  </a:lnTo>
                  <a:lnTo>
                    <a:pt x="419760" y="655751"/>
                  </a:lnTo>
                  <a:lnTo>
                    <a:pt x="451116" y="690702"/>
                  </a:lnTo>
                  <a:lnTo>
                    <a:pt x="504672" y="713689"/>
                  </a:lnTo>
                  <a:lnTo>
                    <a:pt x="535813" y="716915"/>
                  </a:lnTo>
                  <a:lnTo>
                    <a:pt x="554939" y="715441"/>
                  </a:lnTo>
                  <a:lnTo>
                    <a:pt x="572693" y="711073"/>
                  </a:lnTo>
                  <a:lnTo>
                    <a:pt x="589051" y="703834"/>
                  </a:lnTo>
                  <a:lnTo>
                    <a:pt x="598462" y="697445"/>
                  </a:lnTo>
                  <a:lnTo>
                    <a:pt x="603948" y="693737"/>
                  </a:lnTo>
                  <a:lnTo>
                    <a:pt x="623912" y="672084"/>
                  </a:lnTo>
                  <a:lnTo>
                    <a:pt x="638924" y="644385"/>
                  </a:lnTo>
                  <a:lnTo>
                    <a:pt x="648652" y="611632"/>
                  </a:lnTo>
                  <a:lnTo>
                    <a:pt x="652741" y="574789"/>
                  </a:lnTo>
                  <a:lnTo>
                    <a:pt x="740511" y="545477"/>
                  </a:lnTo>
                  <a:lnTo>
                    <a:pt x="745617" y="553783"/>
                  </a:lnTo>
                  <a:lnTo>
                    <a:pt x="750595" y="560400"/>
                  </a:lnTo>
                  <a:lnTo>
                    <a:pt x="755396" y="565111"/>
                  </a:lnTo>
                  <a:lnTo>
                    <a:pt x="759993" y="567728"/>
                  </a:lnTo>
                  <a:lnTo>
                    <a:pt x="783793" y="563867"/>
                  </a:lnTo>
                  <a:lnTo>
                    <a:pt x="822883" y="499198"/>
                  </a:lnTo>
                  <a:lnTo>
                    <a:pt x="837488" y="449300"/>
                  </a:lnTo>
                  <a:lnTo>
                    <a:pt x="848334" y="394970"/>
                  </a:lnTo>
                  <a:lnTo>
                    <a:pt x="855103" y="341668"/>
                  </a:lnTo>
                  <a:lnTo>
                    <a:pt x="856462" y="314337"/>
                  </a:lnTo>
                  <a:lnTo>
                    <a:pt x="857427" y="294843"/>
                  </a:lnTo>
                  <a:close/>
                </a:path>
                <a:path w="1403350" h="7564755">
                  <a:moveTo>
                    <a:pt x="1052144" y="1883206"/>
                  </a:moveTo>
                  <a:lnTo>
                    <a:pt x="1046784" y="1856689"/>
                  </a:lnTo>
                  <a:lnTo>
                    <a:pt x="1032179" y="1835023"/>
                  </a:lnTo>
                  <a:lnTo>
                    <a:pt x="1010526" y="1820418"/>
                  </a:lnTo>
                  <a:lnTo>
                    <a:pt x="984021" y="1815058"/>
                  </a:lnTo>
                  <a:lnTo>
                    <a:pt x="808482" y="1815058"/>
                  </a:lnTo>
                  <a:lnTo>
                    <a:pt x="782002" y="1820418"/>
                  </a:lnTo>
                  <a:lnTo>
                    <a:pt x="760399" y="1835023"/>
                  </a:lnTo>
                  <a:lnTo>
                    <a:pt x="745845" y="1856689"/>
                  </a:lnTo>
                  <a:lnTo>
                    <a:pt x="740511" y="1883206"/>
                  </a:lnTo>
                  <a:lnTo>
                    <a:pt x="740511" y="2028393"/>
                  </a:lnTo>
                  <a:lnTo>
                    <a:pt x="760895" y="2077059"/>
                  </a:lnTo>
                  <a:lnTo>
                    <a:pt x="878141" y="2145042"/>
                  </a:lnTo>
                  <a:lnTo>
                    <a:pt x="915060" y="2153501"/>
                  </a:lnTo>
                  <a:lnTo>
                    <a:pt x="933615" y="2149805"/>
                  </a:lnTo>
                  <a:lnTo>
                    <a:pt x="1023607" y="2088870"/>
                  </a:lnTo>
                  <a:lnTo>
                    <a:pt x="1050213" y="2049589"/>
                  </a:lnTo>
                  <a:lnTo>
                    <a:pt x="1052144" y="2033460"/>
                  </a:lnTo>
                  <a:lnTo>
                    <a:pt x="1052144" y="1883206"/>
                  </a:lnTo>
                  <a:close/>
                </a:path>
                <a:path w="1403350" h="7564755">
                  <a:moveTo>
                    <a:pt x="1402905" y="7564412"/>
                  </a:moveTo>
                  <a:lnTo>
                    <a:pt x="1401381" y="7548359"/>
                  </a:lnTo>
                  <a:lnTo>
                    <a:pt x="1390726" y="7508507"/>
                  </a:lnTo>
                  <a:lnTo>
                    <a:pt x="1361808" y="7457656"/>
                  </a:lnTo>
                  <a:lnTo>
                    <a:pt x="1305471" y="7408621"/>
                  </a:lnTo>
                  <a:lnTo>
                    <a:pt x="1269771" y="7377481"/>
                  </a:lnTo>
                  <a:lnTo>
                    <a:pt x="1246555" y="7338568"/>
                  </a:lnTo>
                  <a:lnTo>
                    <a:pt x="1233233" y="7296658"/>
                  </a:lnTo>
                  <a:lnTo>
                    <a:pt x="1227213" y="7256526"/>
                  </a:lnTo>
                  <a:lnTo>
                    <a:pt x="857275" y="7292746"/>
                  </a:lnTo>
                  <a:lnTo>
                    <a:pt x="857275" y="7564412"/>
                  </a:lnTo>
                  <a:lnTo>
                    <a:pt x="1402905" y="7564412"/>
                  </a:lnTo>
                  <a:close/>
                </a:path>
              </a:pathLst>
            </a:custGeom>
            <a:solidFill>
              <a:srgbClr val="ECE9C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9732446" y="8193069"/>
              <a:ext cx="2703830" cy="1881505"/>
            </a:xfrm>
            <a:custGeom>
              <a:avLst/>
              <a:gdLst/>
              <a:ahLst/>
              <a:cxnLst/>
              <a:rect l="l" t="t" r="r" b="b"/>
              <a:pathLst>
                <a:path w="2703829" h="1881504">
                  <a:moveTo>
                    <a:pt x="2514219" y="1881400"/>
                  </a:moveTo>
                  <a:lnTo>
                    <a:pt x="2703716" y="1881400"/>
                  </a:lnTo>
                  <a:lnTo>
                    <a:pt x="2463461" y="0"/>
                  </a:lnTo>
                  <a:lnTo>
                    <a:pt x="2224897" y="27070"/>
                  </a:lnTo>
                  <a:lnTo>
                    <a:pt x="2514219" y="1881400"/>
                  </a:lnTo>
                  <a:close/>
                </a:path>
                <a:path w="2703829" h="1881504">
                  <a:moveTo>
                    <a:pt x="746144" y="1881400"/>
                  </a:moveTo>
                  <a:lnTo>
                    <a:pt x="966096" y="1881400"/>
                  </a:lnTo>
                  <a:lnTo>
                    <a:pt x="1187740" y="0"/>
                  </a:lnTo>
                  <a:lnTo>
                    <a:pt x="922105" y="0"/>
                  </a:lnTo>
                  <a:lnTo>
                    <a:pt x="746144" y="1881400"/>
                  </a:lnTo>
                  <a:close/>
                </a:path>
                <a:path w="2703829" h="1881504">
                  <a:moveTo>
                    <a:pt x="0" y="1881400"/>
                  </a:moveTo>
                  <a:lnTo>
                    <a:pt x="189497" y="1881400"/>
                  </a:lnTo>
                  <a:lnTo>
                    <a:pt x="478818" y="27070"/>
                  </a:lnTo>
                  <a:lnTo>
                    <a:pt x="240255" y="0"/>
                  </a:lnTo>
                  <a:lnTo>
                    <a:pt x="0" y="18814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3" name="object 2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496459" y="4891207"/>
              <a:ext cx="3055260" cy="5114250"/>
            </a:xfrm>
            <a:prstGeom prst="rect">
              <a:avLst/>
            </a:prstGeom>
          </p:spPr>
        </p:pic>
      </p:grpSp>
      <p:sp>
        <p:nvSpPr>
          <p:cNvPr id="24" name="object 24"/>
          <p:cNvSpPr txBox="1">
            <a:spLocks noGrp="1"/>
          </p:cNvSpPr>
          <p:nvPr>
            <p:ph type="title"/>
          </p:nvPr>
        </p:nvSpPr>
        <p:spPr>
          <a:xfrm>
            <a:off x="1016000" y="2007978"/>
            <a:ext cx="6915150" cy="4850130"/>
          </a:xfrm>
          <a:prstGeom prst="rect"/>
        </p:spPr>
        <p:txBody>
          <a:bodyPr wrap="square" lIns="0" tIns="320675" rIns="0" bIns="0" rtlCol="0" vert="horz">
            <a:spAutoFit/>
          </a:bodyPr>
          <a:lstStyle/>
          <a:p>
            <a:pPr marL="12700" marR="5080">
              <a:lnSpc>
                <a:spcPts val="11850"/>
              </a:lnSpc>
              <a:spcBef>
                <a:spcPts val="2525"/>
              </a:spcBef>
            </a:pPr>
            <a:r>
              <a:rPr dirty="0" sz="11900" spc="-465" b="1">
                <a:solidFill>
                  <a:srgbClr val="181818"/>
                </a:solidFill>
                <a:latin typeface="Arial"/>
                <a:cs typeface="Arial"/>
              </a:rPr>
              <a:t>Disciplina </a:t>
            </a:r>
            <a:r>
              <a:rPr dirty="0" sz="11900" spc="-3295" b="1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dirty="0" sz="11900" spc="-1160" b="1">
                <a:solidFill>
                  <a:srgbClr val="181818"/>
                </a:solidFill>
                <a:latin typeface="Arial"/>
                <a:cs typeface="Arial"/>
              </a:rPr>
              <a:t>P</a:t>
            </a:r>
            <a:r>
              <a:rPr dirty="0" sz="11900" spc="100" b="1">
                <a:solidFill>
                  <a:srgbClr val="181818"/>
                </a:solidFill>
                <a:latin typeface="Arial"/>
                <a:cs typeface="Arial"/>
              </a:rPr>
              <a:t>r</a:t>
            </a:r>
            <a:r>
              <a:rPr dirty="0" sz="11900" spc="-720" b="1">
                <a:solidFill>
                  <a:srgbClr val="181818"/>
                </a:solidFill>
                <a:latin typeface="Arial"/>
                <a:cs typeface="Arial"/>
              </a:rPr>
              <a:t>o</a:t>
            </a:r>
            <a:r>
              <a:rPr dirty="0" sz="11900" spc="-170" b="1">
                <a:solidFill>
                  <a:srgbClr val="181818"/>
                </a:solidFill>
                <a:latin typeface="Arial"/>
                <a:cs typeface="Arial"/>
              </a:rPr>
              <a:t>j</a:t>
            </a:r>
            <a:r>
              <a:rPr dirty="0" sz="11900" spc="-420" b="1">
                <a:solidFill>
                  <a:srgbClr val="181818"/>
                </a:solidFill>
                <a:latin typeface="Arial"/>
                <a:cs typeface="Arial"/>
              </a:rPr>
              <a:t>e</a:t>
            </a:r>
            <a:r>
              <a:rPr dirty="0" sz="11900" spc="415" b="1">
                <a:solidFill>
                  <a:srgbClr val="181818"/>
                </a:solidFill>
                <a:latin typeface="Arial"/>
                <a:cs typeface="Arial"/>
              </a:rPr>
              <a:t>t</a:t>
            </a:r>
            <a:r>
              <a:rPr dirty="0" sz="11900" spc="-715" b="1">
                <a:solidFill>
                  <a:srgbClr val="181818"/>
                </a:solidFill>
                <a:latin typeface="Arial"/>
                <a:cs typeface="Arial"/>
              </a:rPr>
              <a:t>o</a:t>
            </a:r>
            <a:r>
              <a:rPr dirty="0" sz="11900" spc="-450" b="1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dirty="0" sz="11900" spc="-470" b="1">
                <a:solidFill>
                  <a:srgbClr val="181818"/>
                </a:solidFill>
                <a:latin typeface="Arial"/>
                <a:cs typeface="Arial"/>
              </a:rPr>
              <a:t>d</a:t>
            </a:r>
            <a:r>
              <a:rPr dirty="0" sz="11900" spc="-280" b="1">
                <a:solidFill>
                  <a:srgbClr val="181818"/>
                </a:solidFill>
                <a:latin typeface="Arial"/>
                <a:cs typeface="Arial"/>
              </a:rPr>
              <a:t>e  </a:t>
            </a:r>
            <a:r>
              <a:rPr dirty="0" sz="11900" spc="-645" b="1">
                <a:solidFill>
                  <a:srgbClr val="181818"/>
                </a:solidFill>
                <a:latin typeface="Arial"/>
                <a:cs typeface="Arial"/>
              </a:rPr>
              <a:t>Sistemas</a:t>
            </a:r>
            <a:endParaRPr sz="119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905687" y="0"/>
            <a:ext cx="9382125" cy="10287000"/>
          </a:xfrm>
          <a:custGeom>
            <a:avLst/>
            <a:gdLst/>
            <a:ahLst/>
            <a:cxnLst/>
            <a:rect l="l" t="t" r="r" b="b"/>
            <a:pathLst>
              <a:path w="9382125" h="10287000">
                <a:moveTo>
                  <a:pt x="9382123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9382123" y="0"/>
                </a:lnTo>
                <a:lnTo>
                  <a:pt x="9382123" y="10286999"/>
                </a:lnTo>
                <a:close/>
              </a:path>
            </a:pathLst>
          </a:custGeom>
          <a:solidFill>
            <a:srgbClr val="CFB9FF">
              <a:alpha val="7764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527341" y="2694475"/>
            <a:ext cx="5809615" cy="1865630"/>
          </a:xfrm>
          <a:prstGeom prst="rect"/>
        </p:spPr>
        <p:txBody>
          <a:bodyPr wrap="square" lIns="0" tIns="34290" rIns="0" bIns="0" rtlCol="0" vert="horz">
            <a:spAutoFit/>
          </a:bodyPr>
          <a:lstStyle/>
          <a:p>
            <a:pPr marL="12700" marR="5080">
              <a:lnSpc>
                <a:spcPts val="7209"/>
              </a:lnSpc>
              <a:spcBef>
                <a:spcPts val="270"/>
              </a:spcBef>
            </a:pPr>
            <a:r>
              <a:rPr dirty="0" sz="6050" spc="85" b="1">
                <a:solidFill>
                  <a:srgbClr val="4F33C3"/>
                </a:solidFill>
                <a:latin typeface="Arial"/>
                <a:cs typeface="Arial"/>
              </a:rPr>
              <a:t>Metodologia</a:t>
            </a:r>
            <a:r>
              <a:rPr dirty="0" sz="6050" spc="-285" b="1">
                <a:solidFill>
                  <a:srgbClr val="4F33C3"/>
                </a:solidFill>
                <a:latin typeface="Arial"/>
                <a:cs typeface="Arial"/>
              </a:rPr>
              <a:t> </a:t>
            </a:r>
            <a:r>
              <a:rPr dirty="0" sz="6050" spc="190" b="1">
                <a:solidFill>
                  <a:srgbClr val="4F33C3"/>
                </a:solidFill>
                <a:latin typeface="Arial"/>
                <a:cs typeface="Arial"/>
              </a:rPr>
              <a:t>da </a:t>
            </a:r>
            <a:r>
              <a:rPr dirty="0" sz="6050" spc="-1664" b="1">
                <a:solidFill>
                  <a:srgbClr val="4F33C3"/>
                </a:solidFill>
                <a:latin typeface="Arial"/>
                <a:cs typeface="Arial"/>
              </a:rPr>
              <a:t> </a:t>
            </a:r>
            <a:r>
              <a:rPr dirty="0" sz="6050" spc="40" b="1">
                <a:solidFill>
                  <a:srgbClr val="4F33C3"/>
                </a:solidFill>
                <a:latin typeface="Arial"/>
                <a:cs typeface="Arial"/>
              </a:rPr>
              <a:t>disciplina</a:t>
            </a:r>
            <a:endParaRPr sz="60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527341" y="5197757"/>
            <a:ext cx="5668010" cy="231394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10"/>
              </a:spcBef>
            </a:pPr>
            <a:r>
              <a:rPr dirty="0" sz="3750" spc="-20" b="1">
                <a:solidFill>
                  <a:srgbClr val="120A1D"/>
                </a:solidFill>
                <a:latin typeface="Arial"/>
                <a:cs typeface="Arial"/>
              </a:rPr>
              <a:t>Processo </a:t>
            </a:r>
            <a:r>
              <a:rPr dirty="0" sz="3750" spc="-75" b="1">
                <a:solidFill>
                  <a:srgbClr val="120A1D"/>
                </a:solidFill>
                <a:latin typeface="Arial"/>
                <a:cs typeface="Arial"/>
              </a:rPr>
              <a:t>ágil, </a:t>
            </a:r>
            <a:r>
              <a:rPr dirty="0" sz="3750" spc="-70" b="1">
                <a:solidFill>
                  <a:srgbClr val="120A1D"/>
                </a:solidFill>
                <a:latin typeface="Arial"/>
                <a:cs typeface="Arial"/>
              </a:rPr>
              <a:t> </a:t>
            </a:r>
            <a:r>
              <a:rPr dirty="0" sz="3750" spc="80" b="1">
                <a:solidFill>
                  <a:srgbClr val="120A1D"/>
                </a:solidFill>
                <a:latin typeface="Arial"/>
                <a:cs typeface="Arial"/>
              </a:rPr>
              <a:t>autogerenciamento </a:t>
            </a:r>
            <a:r>
              <a:rPr dirty="0" sz="3750" spc="160" b="1">
                <a:solidFill>
                  <a:srgbClr val="120A1D"/>
                </a:solidFill>
                <a:latin typeface="Arial"/>
                <a:cs typeface="Arial"/>
              </a:rPr>
              <a:t>de </a:t>
            </a:r>
            <a:r>
              <a:rPr dirty="0" sz="3750" spc="165" b="1">
                <a:solidFill>
                  <a:srgbClr val="120A1D"/>
                </a:solidFill>
                <a:latin typeface="Arial"/>
                <a:cs typeface="Arial"/>
              </a:rPr>
              <a:t> </a:t>
            </a:r>
            <a:r>
              <a:rPr dirty="0" sz="3750" spc="35" b="1">
                <a:solidFill>
                  <a:srgbClr val="120A1D"/>
                </a:solidFill>
                <a:latin typeface="Arial"/>
                <a:cs typeface="Arial"/>
              </a:rPr>
              <a:t>equipes,</a:t>
            </a:r>
            <a:r>
              <a:rPr dirty="0" sz="3750" spc="-190" b="1">
                <a:solidFill>
                  <a:srgbClr val="120A1D"/>
                </a:solidFill>
                <a:latin typeface="Arial"/>
                <a:cs typeface="Arial"/>
              </a:rPr>
              <a:t> </a:t>
            </a:r>
            <a:r>
              <a:rPr dirty="0" sz="3750" spc="70" b="1">
                <a:solidFill>
                  <a:srgbClr val="120A1D"/>
                </a:solidFill>
                <a:latin typeface="Arial"/>
                <a:cs typeface="Arial"/>
              </a:rPr>
              <a:t>comunicação</a:t>
            </a:r>
            <a:r>
              <a:rPr dirty="0" sz="3750" spc="-185" b="1">
                <a:solidFill>
                  <a:srgbClr val="120A1D"/>
                </a:solidFill>
                <a:latin typeface="Arial"/>
                <a:cs typeface="Arial"/>
              </a:rPr>
              <a:t> </a:t>
            </a:r>
            <a:r>
              <a:rPr dirty="0" sz="3750" spc="165" b="1">
                <a:solidFill>
                  <a:srgbClr val="120A1D"/>
                </a:solidFill>
                <a:latin typeface="Arial"/>
                <a:cs typeface="Arial"/>
              </a:rPr>
              <a:t>e </a:t>
            </a:r>
            <a:r>
              <a:rPr dirty="0" sz="3750" spc="-1030" b="1">
                <a:solidFill>
                  <a:srgbClr val="120A1D"/>
                </a:solidFill>
                <a:latin typeface="Arial"/>
                <a:cs typeface="Arial"/>
              </a:rPr>
              <a:t> </a:t>
            </a:r>
            <a:r>
              <a:rPr dirty="0" sz="3750" spc="35" b="1">
                <a:solidFill>
                  <a:srgbClr val="120A1D"/>
                </a:solidFill>
                <a:latin typeface="Arial"/>
                <a:cs typeface="Arial"/>
              </a:rPr>
              <a:t>avaliação</a:t>
            </a:r>
            <a:r>
              <a:rPr dirty="0" sz="3750" spc="-155" b="1">
                <a:solidFill>
                  <a:srgbClr val="120A1D"/>
                </a:solidFill>
                <a:latin typeface="Arial"/>
                <a:cs typeface="Arial"/>
              </a:rPr>
              <a:t> </a:t>
            </a:r>
            <a:r>
              <a:rPr dirty="0" sz="3750" spc="130" b="1">
                <a:solidFill>
                  <a:srgbClr val="120A1D"/>
                </a:solidFill>
                <a:latin typeface="Arial"/>
                <a:cs typeface="Arial"/>
              </a:rPr>
              <a:t>entre</a:t>
            </a:r>
            <a:r>
              <a:rPr dirty="0" sz="3750" spc="-155" b="1">
                <a:solidFill>
                  <a:srgbClr val="120A1D"/>
                </a:solidFill>
                <a:latin typeface="Arial"/>
                <a:cs typeface="Arial"/>
              </a:rPr>
              <a:t> </a:t>
            </a:r>
            <a:r>
              <a:rPr dirty="0" sz="3750" spc="-65" b="1">
                <a:solidFill>
                  <a:srgbClr val="120A1D"/>
                </a:solidFill>
                <a:latin typeface="Arial"/>
                <a:cs typeface="Arial"/>
              </a:rPr>
              <a:t>os</a:t>
            </a:r>
            <a:r>
              <a:rPr dirty="0" sz="3750" spc="-155" b="1">
                <a:solidFill>
                  <a:srgbClr val="120A1D"/>
                </a:solidFill>
                <a:latin typeface="Arial"/>
                <a:cs typeface="Arial"/>
              </a:rPr>
              <a:t> </a:t>
            </a:r>
            <a:r>
              <a:rPr dirty="0" sz="3750" spc="60" b="1">
                <a:solidFill>
                  <a:srgbClr val="120A1D"/>
                </a:solidFill>
                <a:latin typeface="Arial"/>
                <a:cs typeface="Arial"/>
              </a:rPr>
              <a:t>pares</a:t>
            </a:r>
            <a:endParaRPr sz="37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218801" y="6153666"/>
            <a:ext cx="727075" cy="7251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85090">
              <a:lnSpc>
                <a:spcPct val="114700"/>
              </a:lnSpc>
              <a:spcBef>
                <a:spcPts val="100"/>
              </a:spcBef>
            </a:pPr>
            <a:r>
              <a:rPr dirty="0" sz="2000" spc="-25">
                <a:latin typeface="Lucida Sans Unicode"/>
                <a:cs typeface="Lucida Sans Unicode"/>
              </a:rPr>
              <a:t>Bom </a:t>
            </a:r>
            <a:r>
              <a:rPr dirty="0" sz="2000" spc="-620">
                <a:latin typeface="Lucida Sans Unicode"/>
                <a:cs typeface="Lucida Sans Unicode"/>
              </a:rPr>
              <a:t> </a:t>
            </a:r>
            <a:r>
              <a:rPr dirty="0" sz="2000" spc="-5">
                <a:latin typeface="Lucida Sans Unicode"/>
                <a:cs typeface="Lucida Sans Unicode"/>
              </a:rPr>
              <a:t>66</a:t>
            </a:r>
            <a:r>
              <a:rPr dirty="0" sz="2000" spc="-245">
                <a:latin typeface="Lucida Sans Unicode"/>
                <a:cs typeface="Lucida Sans Unicode"/>
              </a:rPr>
              <a:t>.</a:t>
            </a:r>
            <a:r>
              <a:rPr dirty="0" sz="2000" spc="-200">
                <a:latin typeface="Lucida Sans Unicode"/>
                <a:cs typeface="Lucida Sans Unicode"/>
              </a:rPr>
              <a:t>7</a:t>
            </a:r>
            <a:r>
              <a:rPr dirty="0" sz="2000" spc="204">
                <a:latin typeface="Lucida Sans Unicode"/>
                <a:cs typeface="Lucida Sans Unicode"/>
              </a:rPr>
              <a:t>%</a:t>
            </a:r>
            <a:endParaRPr sz="2000">
              <a:latin typeface="Lucida Sans Unicode"/>
              <a:cs typeface="Lucida Sans Unicod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6235267" y="2670067"/>
            <a:ext cx="761365" cy="7251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3020" marR="5080" indent="-20955">
              <a:lnSpc>
                <a:spcPct val="114700"/>
              </a:lnSpc>
              <a:spcBef>
                <a:spcPts val="100"/>
              </a:spcBef>
            </a:pPr>
            <a:r>
              <a:rPr dirty="0" sz="2000" spc="10">
                <a:latin typeface="Lucida Sans Unicode"/>
                <a:cs typeface="Lucida Sans Unicode"/>
              </a:rPr>
              <a:t>Ó</a:t>
            </a:r>
            <a:r>
              <a:rPr dirty="0" sz="2000" spc="25">
                <a:latin typeface="Lucida Sans Unicode"/>
                <a:cs typeface="Lucida Sans Unicode"/>
              </a:rPr>
              <a:t>t</a:t>
            </a:r>
            <a:r>
              <a:rPr dirty="0" sz="2000" spc="-105">
                <a:latin typeface="Lucida Sans Unicode"/>
                <a:cs typeface="Lucida Sans Unicode"/>
              </a:rPr>
              <a:t>i</a:t>
            </a:r>
            <a:r>
              <a:rPr dirty="0" sz="2000" spc="-80">
                <a:latin typeface="Lucida Sans Unicode"/>
                <a:cs typeface="Lucida Sans Unicode"/>
              </a:rPr>
              <a:t>m</a:t>
            </a:r>
            <a:r>
              <a:rPr dirty="0" sz="2000" spc="-35">
                <a:latin typeface="Lucida Sans Unicode"/>
                <a:cs typeface="Lucida Sans Unicode"/>
              </a:rPr>
              <a:t>o  </a:t>
            </a:r>
            <a:r>
              <a:rPr dirty="0" sz="2000" spc="-60">
                <a:latin typeface="Lucida Sans Unicode"/>
                <a:cs typeface="Lucida Sans Unicode"/>
              </a:rPr>
              <a:t>33.3%</a:t>
            </a:r>
            <a:endParaRPr sz="2000">
              <a:latin typeface="Lucida Sans Unicode"/>
              <a:cs typeface="Lucida Sans Unicode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0648822" y="1860649"/>
            <a:ext cx="5900420" cy="5900420"/>
            <a:chOff x="10648822" y="1860649"/>
            <a:chExt cx="5900420" cy="5900420"/>
          </a:xfrm>
        </p:grpSpPr>
        <p:sp>
          <p:nvSpPr>
            <p:cNvPr id="8" name="object 8"/>
            <p:cNvSpPr/>
            <p:nvPr/>
          </p:nvSpPr>
          <p:spPr>
            <a:xfrm>
              <a:off x="13598948" y="1860649"/>
              <a:ext cx="2950210" cy="4551680"/>
            </a:xfrm>
            <a:custGeom>
              <a:avLst/>
              <a:gdLst/>
              <a:ahLst/>
              <a:cxnLst/>
              <a:rect l="l" t="t" r="r" b="b"/>
              <a:pathLst>
                <a:path w="2950209" h="4551680">
                  <a:moveTo>
                    <a:pt x="2478028" y="4551147"/>
                  </a:moveTo>
                  <a:lnTo>
                    <a:pt x="1239014" y="3750672"/>
                  </a:lnTo>
                  <a:lnTo>
                    <a:pt x="1265135" y="3708716"/>
                  </a:lnTo>
                  <a:lnTo>
                    <a:pt x="1289835" y="3665908"/>
                  </a:lnTo>
                  <a:lnTo>
                    <a:pt x="1313087" y="3622297"/>
                  </a:lnTo>
                  <a:lnTo>
                    <a:pt x="1334865" y="3577931"/>
                  </a:lnTo>
                  <a:lnTo>
                    <a:pt x="1355145" y="3532861"/>
                  </a:lnTo>
                  <a:lnTo>
                    <a:pt x="1373904" y="3487137"/>
                  </a:lnTo>
                  <a:lnTo>
                    <a:pt x="1391120" y="3440810"/>
                  </a:lnTo>
                  <a:lnTo>
                    <a:pt x="1406775" y="3393932"/>
                  </a:lnTo>
                  <a:lnTo>
                    <a:pt x="1420851" y="3346556"/>
                  </a:lnTo>
                  <a:lnTo>
                    <a:pt x="1433331" y="3298735"/>
                  </a:lnTo>
                  <a:lnTo>
                    <a:pt x="1444203" y="3250523"/>
                  </a:lnTo>
                  <a:lnTo>
                    <a:pt x="1453452" y="3201974"/>
                  </a:lnTo>
                  <a:lnTo>
                    <a:pt x="1461071" y="3153142"/>
                  </a:lnTo>
                  <a:lnTo>
                    <a:pt x="1467049" y="3104082"/>
                  </a:lnTo>
                  <a:lnTo>
                    <a:pt x="1471382" y="3054850"/>
                  </a:lnTo>
                  <a:lnTo>
                    <a:pt x="1474062" y="3005500"/>
                  </a:lnTo>
                  <a:lnTo>
                    <a:pt x="1475087" y="2956088"/>
                  </a:lnTo>
                  <a:lnTo>
                    <a:pt x="1474456" y="2906670"/>
                  </a:lnTo>
                  <a:lnTo>
                    <a:pt x="1472171" y="2857300"/>
                  </a:lnTo>
                  <a:lnTo>
                    <a:pt x="1468232" y="2808034"/>
                  </a:lnTo>
                  <a:lnTo>
                    <a:pt x="1462646" y="2758929"/>
                  </a:lnTo>
                  <a:lnTo>
                    <a:pt x="1455417" y="2710038"/>
                  </a:lnTo>
                  <a:lnTo>
                    <a:pt x="1446555" y="2661416"/>
                  </a:lnTo>
                  <a:lnTo>
                    <a:pt x="1436069" y="2613118"/>
                  </a:lnTo>
                  <a:lnTo>
                    <a:pt x="1423971" y="2565200"/>
                  </a:lnTo>
                  <a:lnTo>
                    <a:pt x="1410274" y="2517713"/>
                  </a:lnTo>
                  <a:lnTo>
                    <a:pt x="1394994" y="2470712"/>
                  </a:lnTo>
                  <a:lnTo>
                    <a:pt x="1378148" y="2424249"/>
                  </a:lnTo>
                  <a:lnTo>
                    <a:pt x="1359756" y="2378376"/>
                  </a:lnTo>
                  <a:lnTo>
                    <a:pt x="1339837" y="2333145"/>
                  </a:lnTo>
                  <a:lnTo>
                    <a:pt x="1318414" y="2288607"/>
                  </a:lnTo>
                  <a:lnTo>
                    <a:pt x="1295510" y="2244812"/>
                  </a:lnTo>
                  <a:lnTo>
                    <a:pt x="1271153" y="2201808"/>
                  </a:lnTo>
                  <a:lnTo>
                    <a:pt x="1245369" y="2159645"/>
                  </a:lnTo>
                  <a:lnTo>
                    <a:pt x="1218186" y="2118368"/>
                  </a:lnTo>
                  <a:lnTo>
                    <a:pt x="1189636" y="2078026"/>
                  </a:lnTo>
                  <a:lnTo>
                    <a:pt x="1159751" y="2038663"/>
                  </a:lnTo>
                  <a:lnTo>
                    <a:pt x="1128564" y="2000324"/>
                  </a:lnTo>
                  <a:lnTo>
                    <a:pt x="1096110" y="1963050"/>
                  </a:lnTo>
                  <a:lnTo>
                    <a:pt x="1062425" y="1926884"/>
                  </a:lnTo>
                  <a:lnTo>
                    <a:pt x="1027548" y="1891867"/>
                  </a:lnTo>
                  <a:lnTo>
                    <a:pt x="991517" y="1858039"/>
                  </a:lnTo>
                  <a:lnTo>
                    <a:pt x="954374" y="1825436"/>
                  </a:lnTo>
                  <a:lnTo>
                    <a:pt x="916158" y="1794096"/>
                  </a:lnTo>
                  <a:lnTo>
                    <a:pt x="876915" y="1764053"/>
                  </a:lnTo>
                  <a:lnTo>
                    <a:pt x="836687" y="1735343"/>
                  </a:lnTo>
                  <a:lnTo>
                    <a:pt x="795520" y="1707996"/>
                  </a:lnTo>
                  <a:lnTo>
                    <a:pt x="753459" y="1682043"/>
                  </a:lnTo>
                  <a:lnTo>
                    <a:pt x="710554" y="1657514"/>
                  </a:lnTo>
                  <a:lnTo>
                    <a:pt x="666850" y="1634436"/>
                  </a:lnTo>
                  <a:lnTo>
                    <a:pt x="622398" y="1612835"/>
                  </a:lnTo>
                  <a:lnTo>
                    <a:pt x="577247" y="1592735"/>
                  </a:lnTo>
                  <a:lnTo>
                    <a:pt x="531448" y="1574159"/>
                  </a:lnTo>
                  <a:lnTo>
                    <a:pt x="485053" y="1557129"/>
                  </a:lnTo>
                  <a:lnTo>
                    <a:pt x="438113" y="1541661"/>
                  </a:lnTo>
                  <a:lnTo>
                    <a:pt x="390681" y="1527775"/>
                  </a:lnTo>
                  <a:lnTo>
                    <a:pt x="342811" y="1515485"/>
                  </a:lnTo>
                  <a:lnTo>
                    <a:pt x="294555" y="1504807"/>
                  </a:lnTo>
                  <a:lnTo>
                    <a:pt x="245970" y="1495750"/>
                  </a:lnTo>
                  <a:lnTo>
                    <a:pt x="197108" y="1488327"/>
                  </a:lnTo>
                  <a:lnTo>
                    <a:pt x="148025" y="1482544"/>
                  </a:lnTo>
                  <a:lnTo>
                    <a:pt x="98775" y="1478409"/>
                  </a:lnTo>
                  <a:lnTo>
                    <a:pt x="49415" y="1475926"/>
                  </a:lnTo>
                  <a:lnTo>
                    <a:pt x="0" y="1475098"/>
                  </a:lnTo>
                  <a:lnTo>
                    <a:pt x="0" y="0"/>
                  </a:lnTo>
                  <a:lnTo>
                    <a:pt x="49429" y="413"/>
                  </a:lnTo>
                  <a:lnTo>
                    <a:pt x="98831" y="1655"/>
                  </a:lnTo>
                  <a:lnTo>
                    <a:pt x="148205" y="3724"/>
                  </a:lnTo>
                  <a:lnTo>
                    <a:pt x="197551" y="6621"/>
                  </a:lnTo>
                  <a:lnTo>
                    <a:pt x="246842" y="10344"/>
                  </a:lnTo>
                  <a:lnTo>
                    <a:pt x="296050" y="14891"/>
                  </a:lnTo>
                  <a:lnTo>
                    <a:pt x="345174" y="20262"/>
                  </a:lnTo>
                  <a:lnTo>
                    <a:pt x="394216" y="26456"/>
                  </a:lnTo>
                  <a:lnTo>
                    <a:pt x="443147" y="33472"/>
                  </a:lnTo>
                  <a:lnTo>
                    <a:pt x="491940" y="41303"/>
                  </a:lnTo>
                  <a:lnTo>
                    <a:pt x="540595" y="49952"/>
                  </a:lnTo>
                  <a:lnTo>
                    <a:pt x="589111" y="59416"/>
                  </a:lnTo>
                  <a:lnTo>
                    <a:pt x="637463" y="69692"/>
                  </a:lnTo>
                  <a:lnTo>
                    <a:pt x="685622" y="80774"/>
                  </a:lnTo>
                  <a:lnTo>
                    <a:pt x="733588" y="92661"/>
                  </a:lnTo>
                  <a:lnTo>
                    <a:pt x="781362" y="105353"/>
                  </a:lnTo>
                  <a:lnTo>
                    <a:pt x="828917" y="118844"/>
                  </a:lnTo>
                  <a:lnTo>
                    <a:pt x="876226" y="133125"/>
                  </a:lnTo>
                  <a:lnTo>
                    <a:pt x="923289" y="148197"/>
                  </a:lnTo>
                  <a:lnTo>
                    <a:pt x="970106" y="164060"/>
                  </a:lnTo>
                  <a:lnTo>
                    <a:pt x="1016650" y="180705"/>
                  </a:lnTo>
                  <a:lnTo>
                    <a:pt x="1062896" y="198122"/>
                  </a:lnTo>
                  <a:lnTo>
                    <a:pt x="1108844" y="216312"/>
                  </a:lnTo>
                  <a:lnTo>
                    <a:pt x="1154494" y="235274"/>
                  </a:lnTo>
                  <a:lnTo>
                    <a:pt x="1199820" y="254998"/>
                  </a:lnTo>
                  <a:lnTo>
                    <a:pt x="1244796" y="275473"/>
                  </a:lnTo>
                  <a:lnTo>
                    <a:pt x="1289423" y="296698"/>
                  </a:lnTo>
                  <a:lnTo>
                    <a:pt x="1333700" y="318675"/>
                  </a:lnTo>
                  <a:lnTo>
                    <a:pt x="1377603" y="341390"/>
                  </a:lnTo>
                  <a:lnTo>
                    <a:pt x="1421107" y="364830"/>
                  </a:lnTo>
                  <a:lnTo>
                    <a:pt x="1464213" y="388997"/>
                  </a:lnTo>
                  <a:lnTo>
                    <a:pt x="1506919" y="413889"/>
                  </a:lnTo>
                  <a:lnTo>
                    <a:pt x="1549203" y="439493"/>
                  </a:lnTo>
                  <a:lnTo>
                    <a:pt x="1591040" y="465794"/>
                  </a:lnTo>
                  <a:lnTo>
                    <a:pt x="1632431" y="492792"/>
                  </a:lnTo>
                  <a:lnTo>
                    <a:pt x="1673374" y="520488"/>
                  </a:lnTo>
                  <a:lnTo>
                    <a:pt x="1713848" y="548866"/>
                  </a:lnTo>
                  <a:lnTo>
                    <a:pt x="1753830" y="577909"/>
                  </a:lnTo>
                  <a:lnTo>
                    <a:pt x="1793320" y="607619"/>
                  </a:lnTo>
                  <a:lnTo>
                    <a:pt x="1832317" y="637994"/>
                  </a:lnTo>
                  <a:lnTo>
                    <a:pt x="1870800" y="669019"/>
                  </a:lnTo>
                  <a:lnTo>
                    <a:pt x="1908747" y="700674"/>
                  </a:lnTo>
                  <a:lnTo>
                    <a:pt x="1946158" y="732962"/>
                  </a:lnTo>
                  <a:lnTo>
                    <a:pt x="1983034" y="765880"/>
                  </a:lnTo>
                  <a:lnTo>
                    <a:pt x="2019353" y="799412"/>
                  </a:lnTo>
                  <a:lnTo>
                    <a:pt x="2055096" y="833537"/>
                  </a:lnTo>
                  <a:lnTo>
                    <a:pt x="2090261" y="868257"/>
                  </a:lnTo>
                  <a:lnTo>
                    <a:pt x="2124850" y="903571"/>
                  </a:lnTo>
                  <a:lnTo>
                    <a:pt x="2158842" y="939459"/>
                  </a:lnTo>
                  <a:lnTo>
                    <a:pt x="2192219" y="975902"/>
                  </a:lnTo>
                  <a:lnTo>
                    <a:pt x="2224981" y="1012899"/>
                  </a:lnTo>
                  <a:lnTo>
                    <a:pt x="2257127" y="1050450"/>
                  </a:lnTo>
                  <a:lnTo>
                    <a:pt x="2288640" y="1088533"/>
                  </a:lnTo>
                  <a:lnTo>
                    <a:pt x="2319502" y="1127129"/>
                  </a:lnTo>
                  <a:lnTo>
                    <a:pt x="2349712" y="1166237"/>
                  </a:lnTo>
                  <a:lnTo>
                    <a:pt x="2379272" y="1205856"/>
                  </a:lnTo>
                  <a:lnTo>
                    <a:pt x="2408164" y="1245964"/>
                  </a:lnTo>
                  <a:lnTo>
                    <a:pt x="2436372" y="1286540"/>
                  </a:lnTo>
                  <a:lnTo>
                    <a:pt x="2463897" y="1327583"/>
                  </a:lnTo>
                  <a:lnTo>
                    <a:pt x="2490737" y="1369092"/>
                  </a:lnTo>
                  <a:lnTo>
                    <a:pt x="2516879" y="1411045"/>
                  </a:lnTo>
                  <a:lnTo>
                    <a:pt x="2542307" y="1453419"/>
                  </a:lnTo>
                  <a:lnTo>
                    <a:pt x="2567021" y="1496212"/>
                  </a:lnTo>
                  <a:lnTo>
                    <a:pt x="2591021" y="1539426"/>
                  </a:lnTo>
                  <a:lnTo>
                    <a:pt x="2614294" y="1583036"/>
                  </a:lnTo>
                  <a:lnTo>
                    <a:pt x="2636828" y="1627017"/>
                  </a:lnTo>
                  <a:lnTo>
                    <a:pt x="2658621" y="1671369"/>
                  </a:lnTo>
                  <a:lnTo>
                    <a:pt x="2679674" y="1716093"/>
                  </a:lnTo>
                  <a:lnTo>
                    <a:pt x="2699975" y="1761163"/>
                  </a:lnTo>
                  <a:lnTo>
                    <a:pt x="2719512" y="1806554"/>
                  </a:lnTo>
                  <a:lnTo>
                    <a:pt x="2738286" y="1852267"/>
                  </a:lnTo>
                  <a:lnTo>
                    <a:pt x="2756297" y="1898300"/>
                  </a:lnTo>
                  <a:lnTo>
                    <a:pt x="2773534" y="1944628"/>
                  </a:lnTo>
                  <a:lnTo>
                    <a:pt x="2789989" y="1991226"/>
                  </a:lnTo>
                  <a:lnTo>
                    <a:pt x="2805660" y="2038093"/>
                  </a:lnTo>
                  <a:lnTo>
                    <a:pt x="2820548" y="2085229"/>
                  </a:lnTo>
                  <a:lnTo>
                    <a:pt x="2834644" y="2132607"/>
                  </a:lnTo>
                  <a:lnTo>
                    <a:pt x="2847942" y="2180202"/>
                  </a:lnTo>
                  <a:lnTo>
                    <a:pt x="2860439" y="2228013"/>
                  </a:lnTo>
                  <a:lnTo>
                    <a:pt x="2872137" y="2276040"/>
                  </a:lnTo>
                  <a:lnTo>
                    <a:pt x="2883030" y="2324257"/>
                  </a:lnTo>
                  <a:lnTo>
                    <a:pt x="2893110" y="2372635"/>
                  </a:lnTo>
                  <a:lnTo>
                    <a:pt x="2902378" y="2421176"/>
                  </a:lnTo>
                  <a:lnTo>
                    <a:pt x="2910834" y="2469878"/>
                  </a:lnTo>
                  <a:lnTo>
                    <a:pt x="2918473" y="2518716"/>
                  </a:lnTo>
                  <a:lnTo>
                    <a:pt x="2925291" y="2567661"/>
                  </a:lnTo>
                  <a:lnTo>
                    <a:pt x="2931288" y="2616713"/>
                  </a:lnTo>
                  <a:lnTo>
                    <a:pt x="2936463" y="2665872"/>
                  </a:lnTo>
                  <a:lnTo>
                    <a:pt x="2940816" y="2715112"/>
                  </a:lnTo>
                  <a:lnTo>
                    <a:pt x="2944341" y="2764403"/>
                  </a:lnTo>
                  <a:lnTo>
                    <a:pt x="2947040" y="2813747"/>
                  </a:lnTo>
                  <a:lnTo>
                    <a:pt x="2948912" y="2863143"/>
                  </a:lnTo>
                  <a:lnTo>
                    <a:pt x="2949957" y="2912563"/>
                  </a:lnTo>
                  <a:lnTo>
                    <a:pt x="2950174" y="2961980"/>
                  </a:lnTo>
                  <a:lnTo>
                    <a:pt x="2949563" y="3011393"/>
                  </a:lnTo>
                  <a:lnTo>
                    <a:pt x="2948123" y="3060804"/>
                  </a:lnTo>
                  <a:lnTo>
                    <a:pt x="2945857" y="3110183"/>
                  </a:lnTo>
                  <a:lnTo>
                    <a:pt x="2942764" y="3159503"/>
                  </a:lnTo>
                  <a:lnTo>
                    <a:pt x="2938845" y="3208765"/>
                  </a:lnTo>
                  <a:lnTo>
                    <a:pt x="2934100" y="3257968"/>
                  </a:lnTo>
                  <a:lnTo>
                    <a:pt x="2928532" y="3307085"/>
                  </a:lnTo>
                  <a:lnTo>
                    <a:pt x="2922143" y="3356088"/>
                  </a:lnTo>
                  <a:lnTo>
                    <a:pt x="2914934" y="3404976"/>
                  </a:lnTo>
                  <a:lnTo>
                    <a:pt x="2906905" y="3453751"/>
                  </a:lnTo>
                  <a:lnTo>
                    <a:pt x="2898060" y="3502385"/>
                  </a:lnTo>
                  <a:lnTo>
                    <a:pt x="2888405" y="3550850"/>
                  </a:lnTo>
                  <a:lnTo>
                    <a:pt x="2877939" y="3599146"/>
                  </a:lnTo>
                  <a:lnTo>
                    <a:pt x="2866662" y="3647274"/>
                  </a:lnTo>
                  <a:lnTo>
                    <a:pt x="2854580" y="3695206"/>
                  </a:lnTo>
                  <a:lnTo>
                    <a:pt x="2841701" y="3742915"/>
                  </a:lnTo>
                  <a:lnTo>
                    <a:pt x="2828024" y="3790402"/>
                  </a:lnTo>
                  <a:lnTo>
                    <a:pt x="2813549" y="3837667"/>
                  </a:lnTo>
                  <a:lnTo>
                    <a:pt x="2798286" y="3884683"/>
                  </a:lnTo>
                  <a:lnTo>
                    <a:pt x="2782241" y="3931423"/>
                  </a:lnTo>
                  <a:lnTo>
                    <a:pt x="2765415" y="3977887"/>
                  </a:lnTo>
                  <a:lnTo>
                    <a:pt x="2747808" y="4024076"/>
                  </a:lnTo>
                  <a:lnTo>
                    <a:pt x="2729430" y="4069965"/>
                  </a:lnTo>
                  <a:lnTo>
                    <a:pt x="2710291" y="4115526"/>
                  </a:lnTo>
                  <a:lnTo>
                    <a:pt x="2690391" y="4160759"/>
                  </a:lnTo>
                  <a:lnTo>
                    <a:pt x="2669731" y="4205666"/>
                  </a:lnTo>
                  <a:lnTo>
                    <a:pt x="2648321" y="4250220"/>
                  </a:lnTo>
                  <a:lnTo>
                    <a:pt x="2626175" y="4294397"/>
                  </a:lnTo>
                  <a:lnTo>
                    <a:pt x="2603291" y="4338197"/>
                  </a:lnTo>
                  <a:lnTo>
                    <a:pt x="2579670" y="4381619"/>
                  </a:lnTo>
                  <a:lnTo>
                    <a:pt x="2555325" y="4424640"/>
                  </a:lnTo>
                  <a:lnTo>
                    <a:pt x="2530270" y="4467235"/>
                  </a:lnTo>
                  <a:lnTo>
                    <a:pt x="2504504" y="4509404"/>
                  </a:lnTo>
                  <a:lnTo>
                    <a:pt x="2478028" y="4551147"/>
                  </a:lnTo>
                  <a:close/>
                </a:path>
              </a:pathLst>
            </a:custGeom>
            <a:solidFill>
              <a:srgbClr val="5270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0648822" y="1860649"/>
              <a:ext cx="5505450" cy="5900420"/>
            </a:xfrm>
            <a:custGeom>
              <a:avLst/>
              <a:gdLst/>
              <a:ahLst/>
              <a:cxnLst/>
              <a:rect l="l" t="t" r="r" b="b"/>
              <a:pathLst>
                <a:path w="5505450" h="5900420">
                  <a:moveTo>
                    <a:pt x="2950199" y="5900395"/>
                  </a:moveTo>
                  <a:lnTo>
                    <a:pt x="2901924" y="5900002"/>
                  </a:lnTo>
                  <a:lnTo>
                    <a:pt x="2853674" y="5898819"/>
                  </a:lnTo>
                  <a:lnTo>
                    <a:pt x="2805450" y="5896846"/>
                  </a:lnTo>
                  <a:lnTo>
                    <a:pt x="2757251" y="5894084"/>
                  </a:lnTo>
                  <a:lnTo>
                    <a:pt x="2709105" y="5890534"/>
                  </a:lnTo>
                  <a:lnTo>
                    <a:pt x="2661036" y="5886197"/>
                  </a:lnTo>
                  <a:lnTo>
                    <a:pt x="2613044" y="5881075"/>
                  </a:lnTo>
                  <a:lnTo>
                    <a:pt x="2565130" y="5875166"/>
                  </a:lnTo>
                  <a:lnTo>
                    <a:pt x="2517318" y="5868475"/>
                  </a:lnTo>
                  <a:lnTo>
                    <a:pt x="2469636" y="5861005"/>
                  </a:lnTo>
                  <a:lnTo>
                    <a:pt x="2422082" y="5852755"/>
                  </a:lnTo>
                  <a:lnTo>
                    <a:pt x="2374657" y="5843725"/>
                  </a:lnTo>
                  <a:lnTo>
                    <a:pt x="2327385" y="5833921"/>
                  </a:lnTo>
                  <a:lnTo>
                    <a:pt x="2280293" y="5823348"/>
                  </a:lnTo>
                  <a:lnTo>
                    <a:pt x="2233380" y="5812005"/>
                  </a:lnTo>
                  <a:lnTo>
                    <a:pt x="2186647" y="5799894"/>
                  </a:lnTo>
                  <a:lnTo>
                    <a:pt x="2140118" y="5787019"/>
                  </a:lnTo>
                  <a:lnTo>
                    <a:pt x="2093819" y="5773389"/>
                  </a:lnTo>
                  <a:lnTo>
                    <a:pt x="2047748" y="5759003"/>
                  </a:lnTo>
                  <a:lnTo>
                    <a:pt x="2001907" y="5743860"/>
                  </a:lnTo>
                  <a:lnTo>
                    <a:pt x="1956320" y="5727970"/>
                  </a:lnTo>
                  <a:lnTo>
                    <a:pt x="1911011" y="5711340"/>
                  </a:lnTo>
                  <a:lnTo>
                    <a:pt x="1865980" y="5693971"/>
                  </a:lnTo>
                  <a:lnTo>
                    <a:pt x="1821227" y="5675863"/>
                  </a:lnTo>
                  <a:lnTo>
                    <a:pt x="1776777" y="5657026"/>
                  </a:lnTo>
                  <a:lnTo>
                    <a:pt x="1732652" y="5637469"/>
                  </a:lnTo>
                  <a:lnTo>
                    <a:pt x="1688854" y="5617192"/>
                  </a:lnTo>
                  <a:lnTo>
                    <a:pt x="1645382" y="5596196"/>
                  </a:lnTo>
                  <a:lnTo>
                    <a:pt x="1602258" y="5574492"/>
                  </a:lnTo>
                  <a:lnTo>
                    <a:pt x="1559507" y="5552091"/>
                  </a:lnTo>
                  <a:lnTo>
                    <a:pt x="1517129" y="5528993"/>
                  </a:lnTo>
                  <a:lnTo>
                    <a:pt x="1475122" y="5505199"/>
                  </a:lnTo>
                  <a:lnTo>
                    <a:pt x="1433511" y="5480721"/>
                  </a:lnTo>
                  <a:lnTo>
                    <a:pt x="1392317" y="5455572"/>
                  </a:lnTo>
                  <a:lnTo>
                    <a:pt x="1351539" y="5429752"/>
                  </a:lnTo>
                  <a:lnTo>
                    <a:pt x="1311179" y="5403262"/>
                  </a:lnTo>
                  <a:lnTo>
                    <a:pt x="1271258" y="5376115"/>
                  </a:lnTo>
                  <a:lnTo>
                    <a:pt x="1231796" y="5348325"/>
                  </a:lnTo>
                  <a:lnTo>
                    <a:pt x="1192795" y="5319894"/>
                  </a:lnTo>
                  <a:lnTo>
                    <a:pt x="1154254" y="5290820"/>
                  </a:lnTo>
                  <a:lnTo>
                    <a:pt x="1116193" y="5261120"/>
                  </a:lnTo>
                  <a:lnTo>
                    <a:pt x="1078634" y="5230809"/>
                  </a:lnTo>
                  <a:lnTo>
                    <a:pt x="1041576" y="5199888"/>
                  </a:lnTo>
                  <a:lnTo>
                    <a:pt x="1005018" y="5168356"/>
                  </a:lnTo>
                  <a:lnTo>
                    <a:pt x="968982" y="5136231"/>
                  </a:lnTo>
                  <a:lnTo>
                    <a:pt x="933485" y="5103528"/>
                  </a:lnTo>
                  <a:lnTo>
                    <a:pt x="898528" y="5070250"/>
                  </a:lnTo>
                  <a:lnTo>
                    <a:pt x="864112" y="5036394"/>
                  </a:lnTo>
                  <a:lnTo>
                    <a:pt x="830253" y="5001980"/>
                  </a:lnTo>
                  <a:lnTo>
                    <a:pt x="796971" y="4967027"/>
                  </a:lnTo>
                  <a:lnTo>
                    <a:pt x="764266" y="4931533"/>
                  </a:lnTo>
                  <a:lnTo>
                    <a:pt x="732137" y="4895499"/>
                  </a:lnTo>
                  <a:lnTo>
                    <a:pt x="700602" y="4858944"/>
                  </a:lnTo>
                  <a:lnTo>
                    <a:pt x="669678" y="4821889"/>
                  </a:lnTo>
                  <a:lnTo>
                    <a:pt x="639364" y="4784332"/>
                  </a:lnTo>
                  <a:lnTo>
                    <a:pt x="609660" y="4746274"/>
                  </a:lnTo>
                  <a:lnTo>
                    <a:pt x="580583" y="4707735"/>
                  </a:lnTo>
                  <a:lnTo>
                    <a:pt x="552148" y="4668737"/>
                  </a:lnTo>
                  <a:lnTo>
                    <a:pt x="524356" y="4629278"/>
                  </a:lnTo>
                  <a:lnTo>
                    <a:pt x="497205" y="4589359"/>
                  </a:lnTo>
                  <a:lnTo>
                    <a:pt x="470711" y="4549001"/>
                  </a:lnTo>
                  <a:lnTo>
                    <a:pt x="444887" y="4508226"/>
                  </a:lnTo>
                  <a:lnTo>
                    <a:pt x="419735" y="4467034"/>
                  </a:lnTo>
                  <a:lnTo>
                    <a:pt x="395253" y="4425424"/>
                  </a:lnTo>
                  <a:lnTo>
                    <a:pt x="371458" y="4383415"/>
                  </a:lnTo>
                  <a:lnTo>
                    <a:pt x="348359" y="4341034"/>
                  </a:lnTo>
                  <a:lnTo>
                    <a:pt x="325957" y="4298280"/>
                  </a:lnTo>
                  <a:lnTo>
                    <a:pt x="304252" y="4255154"/>
                  </a:lnTo>
                  <a:lnTo>
                    <a:pt x="283254" y="4211679"/>
                  </a:lnTo>
                  <a:lnTo>
                    <a:pt x="262976" y="4167877"/>
                  </a:lnTo>
                  <a:lnTo>
                    <a:pt x="243418" y="4123750"/>
                  </a:lnTo>
                  <a:lnTo>
                    <a:pt x="224579" y="4079297"/>
                  </a:lnTo>
                  <a:lnTo>
                    <a:pt x="206470" y="4034542"/>
                  </a:lnTo>
                  <a:lnTo>
                    <a:pt x="189100" y="3989508"/>
                  </a:lnTo>
                  <a:lnTo>
                    <a:pt x="172469" y="3944196"/>
                  </a:lnTo>
                  <a:lnTo>
                    <a:pt x="156577" y="3898606"/>
                  </a:lnTo>
                  <a:lnTo>
                    <a:pt x="141433" y="3852762"/>
                  </a:lnTo>
                  <a:lnTo>
                    <a:pt x="127045" y="3806689"/>
                  </a:lnTo>
                  <a:lnTo>
                    <a:pt x="113413" y="3760387"/>
                  </a:lnTo>
                  <a:lnTo>
                    <a:pt x="100537" y="3713855"/>
                  </a:lnTo>
                  <a:lnTo>
                    <a:pt x="88423" y="3667119"/>
                  </a:lnTo>
                  <a:lnTo>
                    <a:pt x="77079" y="3620203"/>
                  </a:lnTo>
                  <a:lnTo>
                    <a:pt x="66503" y="3573108"/>
                  </a:lnTo>
                  <a:lnTo>
                    <a:pt x="56698" y="3525834"/>
                  </a:lnTo>
                  <a:lnTo>
                    <a:pt x="47666" y="3478406"/>
                  </a:lnTo>
                  <a:lnTo>
                    <a:pt x="39414" y="3430849"/>
                  </a:lnTo>
                  <a:lnTo>
                    <a:pt x="31941" y="3383163"/>
                  </a:lnTo>
                  <a:lnTo>
                    <a:pt x="25247" y="3335349"/>
                  </a:lnTo>
                  <a:lnTo>
                    <a:pt x="19337" y="3287432"/>
                  </a:lnTo>
                  <a:lnTo>
                    <a:pt x="14212" y="3239437"/>
                  </a:lnTo>
                  <a:lnTo>
                    <a:pt x="9873" y="3191366"/>
                  </a:lnTo>
                  <a:lnTo>
                    <a:pt x="6321" y="3143216"/>
                  </a:lnTo>
                  <a:lnTo>
                    <a:pt x="3556" y="3095015"/>
                  </a:lnTo>
                  <a:lnTo>
                    <a:pt x="1581" y="3046788"/>
                  </a:lnTo>
                  <a:lnTo>
                    <a:pt x="396" y="2998536"/>
                  </a:lnTo>
                  <a:lnTo>
                    <a:pt x="0" y="2950257"/>
                  </a:lnTo>
                  <a:lnTo>
                    <a:pt x="393" y="2901979"/>
                  </a:lnTo>
                  <a:lnTo>
                    <a:pt x="1576" y="2853726"/>
                  </a:lnTo>
                  <a:lnTo>
                    <a:pt x="3548" y="2805500"/>
                  </a:lnTo>
                  <a:lnTo>
                    <a:pt x="6310" y="2757299"/>
                  </a:lnTo>
                  <a:lnTo>
                    <a:pt x="9859" y="2709150"/>
                  </a:lnTo>
                  <a:lnTo>
                    <a:pt x="14195" y="2661078"/>
                  </a:lnTo>
                  <a:lnTo>
                    <a:pt x="19317" y="2613084"/>
                  </a:lnTo>
                  <a:lnTo>
                    <a:pt x="25225" y="2565167"/>
                  </a:lnTo>
                  <a:lnTo>
                    <a:pt x="31916" y="2517353"/>
                  </a:lnTo>
                  <a:lnTo>
                    <a:pt x="39386" y="2469668"/>
                  </a:lnTo>
                  <a:lnTo>
                    <a:pt x="47635" y="2422112"/>
                  </a:lnTo>
                  <a:lnTo>
                    <a:pt x="56664" y="2374685"/>
                  </a:lnTo>
                  <a:lnTo>
                    <a:pt x="66467" y="2327411"/>
                  </a:lnTo>
                  <a:lnTo>
                    <a:pt x="77040" y="2280317"/>
                  </a:lnTo>
                  <a:lnTo>
                    <a:pt x="88381" y="2233403"/>
                  </a:lnTo>
                  <a:lnTo>
                    <a:pt x="100492" y="2186667"/>
                  </a:lnTo>
                  <a:lnTo>
                    <a:pt x="113366" y="2140137"/>
                  </a:lnTo>
                  <a:lnTo>
                    <a:pt x="126995" y="2093835"/>
                  </a:lnTo>
                  <a:lnTo>
                    <a:pt x="141381" y="2047763"/>
                  </a:lnTo>
                  <a:lnTo>
                    <a:pt x="156522" y="2001920"/>
                  </a:lnTo>
                  <a:lnTo>
                    <a:pt x="172411" y="1956331"/>
                  </a:lnTo>
                  <a:lnTo>
                    <a:pt x="189039" y="1911020"/>
                  </a:lnTo>
                  <a:lnTo>
                    <a:pt x="206407" y="1865988"/>
                  </a:lnTo>
                  <a:lnTo>
                    <a:pt x="224513" y="1821234"/>
                  </a:lnTo>
                  <a:lnTo>
                    <a:pt x="243350" y="1776782"/>
                  </a:lnTo>
                  <a:lnTo>
                    <a:pt x="262905" y="1732656"/>
                  </a:lnTo>
                  <a:lnTo>
                    <a:pt x="283181" y="1688857"/>
                  </a:lnTo>
                  <a:lnTo>
                    <a:pt x="304175" y="1645383"/>
                  </a:lnTo>
                  <a:lnTo>
                    <a:pt x="325878" y="1602259"/>
                  </a:lnTo>
                  <a:lnTo>
                    <a:pt x="348278" y="1559506"/>
                  </a:lnTo>
                  <a:lnTo>
                    <a:pt x="371374" y="1517127"/>
                  </a:lnTo>
                  <a:lnTo>
                    <a:pt x="395167" y="1475120"/>
                  </a:lnTo>
                  <a:lnTo>
                    <a:pt x="419643" y="1433507"/>
                  </a:lnTo>
                  <a:lnTo>
                    <a:pt x="444791" y="1392312"/>
                  </a:lnTo>
                  <a:lnTo>
                    <a:pt x="470609" y="1351534"/>
                  </a:lnTo>
                  <a:lnTo>
                    <a:pt x="497098" y="1311173"/>
                  </a:lnTo>
                  <a:lnTo>
                    <a:pt x="524243" y="1271251"/>
                  </a:lnTo>
                  <a:lnTo>
                    <a:pt x="552031" y="1231789"/>
                  </a:lnTo>
                  <a:lnTo>
                    <a:pt x="580461" y="1192788"/>
                  </a:lnTo>
                  <a:lnTo>
                    <a:pt x="609532" y="1154246"/>
                  </a:lnTo>
                  <a:lnTo>
                    <a:pt x="639231" y="1116185"/>
                  </a:lnTo>
                  <a:lnTo>
                    <a:pt x="669539" y="1078625"/>
                  </a:lnTo>
                  <a:lnTo>
                    <a:pt x="700459" y="1041567"/>
                  </a:lnTo>
                  <a:lnTo>
                    <a:pt x="731989" y="1005010"/>
                  </a:lnTo>
                  <a:lnTo>
                    <a:pt x="764112" y="968973"/>
                  </a:lnTo>
                  <a:lnTo>
                    <a:pt x="796813" y="933476"/>
                  </a:lnTo>
                  <a:lnTo>
                    <a:pt x="830089" y="898520"/>
                  </a:lnTo>
                  <a:lnTo>
                    <a:pt x="863943" y="864103"/>
                  </a:lnTo>
                  <a:lnTo>
                    <a:pt x="898354" y="830245"/>
                  </a:lnTo>
                  <a:lnTo>
                    <a:pt x="933306" y="796963"/>
                  </a:lnTo>
                  <a:lnTo>
                    <a:pt x="968797" y="764258"/>
                  </a:lnTo>
                  <a:lnTo>
                    <a:pt x="1004829" y="732130"/>
                  </a:lnTo>
                  <a:lnTo>
                    <a:pt x="1041381" y="700595"/>
                  </a:lnTo>
                  <a:lnTo>
                    <a:pt x="1078434" y="669671"/>
                  </a:lnTo>
                  <a:lnTo>
                    <a:pt x="1115989" y="639358"/>
                  </a:lnTo>
                  <a:lnTo>
                    <a:pt x="1154044" y="609655"/>
                  </a:lnTo>
                  <a:lnTo>
                    <a:pt x="1192581" y="580579"/>
                  </a:lnTo>
                  <a:lnTo>
                    <a:pt x="1231577" y="552145"/>
                  </a:lnTo>
                  <a:lnTo>
                    <a:pt x="1271034" y="524353"/>
                  </a:lnTo>
                  <a:lnTo>
                    <a:pt x="1310951" y="497203"/>
                  </a:lnTo>
                  <a:lnTo>
                    <a:pt x="1351306" y="470710"/>
                  </a:lnTo>
                  <a:lnTo>
                    <a:pt x="1392078" y="444888"/>
                  </a:lnTo>
                  <a:lnTo>
                    <a:pt x="1433268" y="419736"/>
                  </a:lnTo>
                  <a:lnTo>
                    <a:pt x="1474875" y="395255"/>
                  </a:lnTo>
                  <a:lnTo>
                    <a:pt x="1516877" y="371459"/>
                  </a:lnTo>
                  <a:lnTo>
                    <a:pt x="1559251" y="348359"/>
                  </a:lnTo>
                  <a:lnTo>
                    <a:pt x="1601997" y="325955"/>
                  </a:lnTo>
                  <a:lnTo>
                    <a:pt x="1645116" y="304249"/>
                  </a:lnTo>
                  <a:lnTo>
                    <a:pt x="1688584" y="283250"/>
                  </a:lnTo>
                  <a:lnTo>
                    <a:pt x="1732378" y="262971"/>
                  </a:lnTo>
                  <a:lnTo>
                    <a:pt x="1776498" y="243412"/>
                  </a:lnTo>
                  <a:lnTo>
                    <a:pt x="1820944" y="224572"/>
                  </a:lnTo>
                  <a:lnTo>
                    <a:pt x="1865693" y="206462"/>
                  </a:lnTo>
                  <a:lnTo>
                    <a:pt x="1910719" y="189091"/>
                  </a:lnTo>
                  <a:lnTo>
                    <a:pt x="1956024" y="172460"/>
                  </a:lnTo>
                  <a:lnTo>
                    <a:pt x="2001607" y="156568"/>
                  </a:lnTo>
                  <a:lnTo>
                    <a:pt x="2047445" y="141423"/>
                  </a:lnTo>
                  <a:lnTo>
                    <a:pt x="2093511" y="127035"/>
                  </a:lnTo>
                  <a:lnTo>
                    <a:pt x="2139807" y="113403"/>
                  </a:lnTo>
                  <a:lnTo>
                    <a:pt x="2186332" y="100526"/>
                  </a:lnTo>
                  <a:lnTo>
                    <a:pt x="2233061" y="88412"/>
                  </a:lnTo>
                  <a:lnTo>
                    <a:pt x="2279970" y="77068"/>
                  </a:lnTo>
                  <a:lnTo>
                    <a:pt x="2327058" y="66493"/>
                  </a:lnTo>
                  <a:lnTo>
                    <a:pt x="2374326" y="56687"/>
                  </a:lnTo>
                  <a:lnTo>
                    <a:pt x="2421748" y="47656"/>
                  </a:lnTo>
                  <a:lnTo>
                    <a:pt x="2469298" y="39404"/>
                  </a:lnTo>
                  <a:lnTo>
                    <a:pt x="2516977" y="31932"/>
                  </a:lnTo>
                  <a:lnTo>
                    <a:pt x="2564785" y="25239"/>
                  </a:lnTo>
                  <a:lnTo>
                    <a:pt x="2612696" y="19329"/>
                  </a:lnTo>
                  <a:lnTo>
                    <a:pt x="2660685" y="14205"/>
                  </a:lnTo>
                  <a:lnTo>
                    <a:pt x="2708751" y="9868"/>
                  </a:lnTo>
                  <a:lnTo>
                    <a:pt x="2756895" y="6316"/>
                  </a:lnTo>
                  <a:lnTo>
                    <a:pt x="2805090" y="3553"/>
                  </a:lnTo>
                  <a:lnTo>
                    <a:pt x="2853311" y="1579"/>
                  </a:lnTo>
                  <a:lnTo>
                    <a:pt x="2901557" y="394"/>
                  </a:lnTo>
                  <a:lnTo>
                    <a:pt x="2949830" y="0"/>
                  </a:lnTo>
                  <a:lnTo>
                    <a:pt x="2949978" y="1475098"/>
                  </a:lnTo>
                  <a:lnTo>
                    <a:pt x="2901715" y="1475893"/>
                  </a:lnTo>
                  <a:lnTo>
                    <a:pt x="2853505" y="1478266"/>
                  </a:lnTo>
                  <a:lnTo>
                    <a:pt x="2805397" y="1482215"/>
                  </a:lnTo>
                  <a:lnTo>
                    <a:pt x="2757445" y="1487737"/>
                  </a:lnTo>
                  <a:lnTo>
                    <a:pt x="2709699" y="1494824"/>
                  </a:lnTo>
                  <a:lnTo>
                    <a:pt x="2662210" y="1503470"/>
                  </a:lnTo>
                  <a:lnTo>
                    <a:pt x="2615030" y="1513664"/>
                  </a:lnTo>
                  <a:lnTo>
                    <a:pt x="2568208" y="1525397"/>
                  </a:lnTo>
                  <a:lnTo>
                    <a:pt x="2521796" y="1538655"/>
                  </a:lnTo>
                  <a:lnTo>
                    <a:pt x="2475842" y="1553426"/>
                  </a:lnTo>
                  <a:lnTo>
                    <a:pt x="2430396" y="1569691"/>
                  </a:lnTo>
                  <a:lnTo>
                    <a:pt x="2385506" y="1587435"/>
                  </a:lnTo>
                  <a:lnTo>
                    <a:pt x="2341221" y="1606638"/>
                  </a:lnTo>
                  <a:lnTo>
                    <a:pt x="2297588" y="1627279"/>
                  </a:lnTo>
                  <a:lnTo>
                    <a:pt x="2254654" y="1649337"/>
                  </a:lnTo>
                  <a:lnTo>
                    <a:pt x="2212464" y="1672789"/>
                  </a:lnTo>
                  <a:lnTo>
                    <a:pt x="2171064" y="1697608"/>
                  </a:lnTo>
                  <a:lnTo>
                    <a:pt x="2130499" y="1723768"/>
                  </a:lnTo>
                  <a:lnTo>
                    <a:pt x="2090811" y="1751241"/>
                  </a:lnTo>
                  <a:lnTo>
                    <a:pt x="2052043" y="1779998"/>
                  </a:lnTo>
                  <a:lnTo>
                    <a:pt x="2014237" y="1810009"/>
                  </a:lnTo>
                  <a:lnTo>
                    <a:pt x="1977433" y="1841240"/>
                  </a:lnTo>
                  <a:lnTo>
                    <a:pt x="1941671" y="1873658"/>
                  </a:lnTo>
                  <a:lnTo>
                    <a:pt x="1906988" y="1907230"/>
                  </a:lnTo>
                  <a:lnTo>
                    <a:pt x="1873423" y="1941918"/>
                  </a:lnTo>
                  <a:lnTo>
                    <a:pt x="1841010" y="1977685"/>
                  </a:lnTo>
                  <a:lnTo>
                    <a:pt x="1809785" y="2014494"/>
                  </a:lnTo>
                  <a:lnTo>
                    <a:pt x="1779781" y="2052305"/>
                  </a:lnTo>
                  <a:lnTo>
                    <a:pt x="1751030" y="2091078"/>
                  </a:lnTo>
                  <a:lnTo>
                    <a:pt x="1723563" y="2130770"/>
                  </a:lnTo>
                  <a:lnTo>
                    <a:pt x="1697409" y="2171340"/>
                  </a:lnTo>
                  <a:lnTo>
                    <a:pt x="1672597" y="2212744"/>
                  </a:lnTo>
                  <a:lnTo>
                    <a:pt x="1649153" y="2254937"/>
                  </a:lnTo>
                  <a:lnTo>
                    <a:pt x="1627101" y="2297875"/>
                  </a:lnTo>
                  <a:lnTo>
                    <a:pt x="1606467" y="2341511"/>
                  </a:lnTo>
                  <a:lnTo>
                    <a:pt x="1587271" y="2385799"/>
                  </a:lnTo>
                  <a:lnTo>
                    <a:pt x="1569534" y="2430692"/>
                  </a:lnTo>
                  <a:lnTo>
                    <a:pt x="1553277" y="2476141"/>
                  </a:lnTo>
                  <a:lnTo>
                    <a:pt x="1538514" y="2522097"/>
                  </a:lnTo>
                  <a:lnTo>
                    <a:pt x="1525263" y="2568512"/>
                  </a:lnTo>
                  <a:lnTo>
                    <a:pt x="1513538" y="2615335"/>
                  </a:lnTo>
                  <a:lnTo>
                    <a:pt x="1503351" y="2662518"/>
                  </a:lnTo>
                  <a:lnTo>
                    <a:pt x="1494713" y="2710007"/>
                  </a:lnTo>
                  <a:lnTo>
                    <a:pt x="1487633" y="2757754"/>
                  </a:lnTo>
                  <a:lnTo>
                    <a:pt x="1482120" y="2805708"/>
                  </a:lnTo>
                  <a:lnTo>
                    <a:pt x="1478179" y="2853816"/>
                  </a:lnTo>
                  <a:lnTo>
                    <a:pt x="1475813" y="2902027"/>
                  </a:lnTo>
                  <a:lnTo>
                    <a:pt x="1475026" y="2950290"/>
                  </a:lnTo>
                  <a:lnTo>
                    <a:pt x="1475819" y="2998553"/>
                  </a:lnTo>
                  <a:lnTo>
                    <a:pt x="1478191" y="3046764"/>
                  </a:lnTo>
                  <a:lnTo>
                    <a:pt x="1482138" y="3094871"/>
                  </a:lnTo>
                  <a:lnTo>
                    <a:pt x="1487658" y="3142823"/>
                  </a:lnTo>
                  <a:lnTo>
                    <a:pt x="1494743" y="3190570"/>
                  </a:lnTo>
                  <a:lnTo>
                    <a:pt x="1503387" y="3238059"/>
                  </a:lnTo>
                  <a:lnTo>
                    <a:pt x="1513580" y="3285240"/>
                  </a:lnTo>
                  <a:lnTo>
                    <a:pt x="1525311" y="3332061"/>
                  </a:lnTo>
                  <a:lnTo>
                    <a:pt x="1538567" y="3378475"/>
                  </a:lnTo>
                  <a:lnTo>
                    <a:pt x="1553336" y="3424429"/>
                  </a:lnTo>
                  <a:lnTo>
                    <a:pt x="1569599" y="3469876"/>
                  </a:lnTo>
                  <a:lnTo>
                    <a:pt x="1587342" y="3514766"/>
                  </a:lnTo>
                  <a:lnTo>
                    <a:pt x="1606543" y="3559052"/>
                  </a:lnTo>
                  <a:lnTo>
                    <a:pt x="1627183" y="3602685"/>
                  </a:lnTo>
                  <a:lnTo>
                    <a:pt x="1649239" y="3645620"/>
                  </a:lnTo>
                  <a:lnTo>
                    <a:pt x="1672689" y="3687811"/>
                  </a:lnTo>
                  <a:lnTo>
                    <a:pt x="1697506" y="3729212"/>
                  </a:lnTo>
                  <a:lnTo>
                    <a:pt x="1723665" y="3769778"/>
                  </a:lnTo>
                  <a:lnTo>
                    <a:pt x="1751137" y="3809467"/>
                  </a:lnTo>
                  <a:lnTo>
                    <a:pt x="1779893" y="3848235"/>
                  </a:lnTo>
                  <a:lnTo>
                    <a:pt x="1809901" y="3886043"/>
                  </a:lnTo>
                  <a:lnTo>
                    <a:pt x="1841131" y="3922848"/>
                  </a:lnTo>
                  <a:lnTo>
                    <a:pt x="1873548" y="3958612"/>
                  </a:lnTo>
                  <a:lnTo>
                    <a:pt x="1907119" y="3993295"/>
                  </a:lnTo>
                  <a:lnTo>
                    <a:pt x="1941805" y="4026863"/>
                  </a:lnTo>
                  <a:lnTo>
                    <a:pt x="1977572" y="4059277"/>
                  </a:lnTo>
                  <a:lnTo>
                    <a:pt x="2014380" y="4090504"/>
                  </a:lnTo>
                  <a:lnTo>
                    <a:pt x="2052190" y="4120509"/>
                  </a:lnTo>
                  <a:lnTo>
                    <a:pt x="2090961" y="4149261"/>
                  </a:lnTo>
                  <a:lnTo>
                    <a:pt x="2130653" y="4176730"/>
                  </a:lnTo>
                  <a:lnTo>
                    <a:pt x="2171221" y="4202885"/>
                  </a:lnTo>
                  <a:lnTo>
                    <a:pt x="2212624" y="4227698"/>
                  </a:lnTo>
                  <a:lnTo>
                    <a:pt x="2254816" y="4251144"/>
                  </a:lnTo>
                  <a:lnTo>
                    <a:pt x="2297754" y="4273197"/>
                  </a:lnTo>
                  <a:lnTo>
                    <a:pt x="2341389" y="4293833"/>
                  </a:lnTo>
                  <a:lnTo>
                    <a:pt x="2385676" y="4313030"/>
                  </a:lnTo>
                  <a:lnTo>
                    <a:pt x="2430568" y="4330769"/>
                  </a:lnTo>
                  <a:lnTo>
                    <a:pt x="2476017" y="4347029"/>
                  </a:lnTo>
                  <a:lnTo>
                    <a:pt x="2521972" y="4361793"/>
                  </a:lnTo>
                  <a:lnTo>
                    <a:pt x="2568387" y="4375046"/>
                  </a:lnTo>
                  <a:lnTo>
                    <a:pt x="2615210" y="4386773"/>
                  </a:lnTo>
                  <a:lnTo>
                    <a:pt x="2662391" y="4396962"/>
                  </a:lnTo>
                  <a:lnTo>
                    <a:pt x="2709881" y="4405601"/>
                  </a:lnTo>
                  <a:lnTo>
                    <a:pt x="2757628" y="4412682"/>
                  </a:lnTo>
                  <a:lnTo>
                    <a:pt x="2805581" y="4418198"/>
                  </a:lnTo>
                  <a:lnTo>
                    <a:pt x="2853689" y="4422141"/>
                  </a:lnTo>
                  <a:lnTo>
                    <a:pt x="2901900" y="4424508"/>
                  </a:lnTo>
                  <a:lnTo>
                    <a:pt x="2950162" y="4425297"/>
                  </a:lnTo>
                  <a:lnTo>
                    <a:pt x="2998425" y="4424506"/>
                  </a:lnTo>
                  <a:lnTo>
                    <a:pt x="3046636" y="4422136"/>
                  </a:lnTo>
                  <a:lnTo>
                    <a:pt x="3094744" y="4418191"/>
                  </a:lnTo>
                  <a:lnTo>
                    <a:pt x="3142696" y="4412673"/>
                  </a:lnTo>
                  <a:lnTo>
                    <a:pt x="3190443" y="4405589"/>
                  </a:lnTo>
                  <a:lnTo>
                    <a:pt x="3237933" y="4396947"/>
                  </a:lnTo>
                  <a:lnTo>
                    <a:pt x="3285114" y="4386756"/>
                  </a:lnTo>
                  <a:lnTo>
                    <a:pt x="3331936" y="4375027"/>
                  </a:lnTo>
                  <a:lnTo>
                    <a:pt x="3378350" y="4361772"/>
                  </a:lnTo>
                  <a:lnTo>
                    <a:pt x="3424305" y="4347005"/>
                  </a:lnTo>
                  <a:lnTo>
                    <a:pt x="3469752" y="4330743"/>
                  </a:lnTo>
                  <a:lnTo>
                    <a:pt x="3514643" y="4313002"/>
                  </a:lnTo>
                  <a:lnTo>
                    <a:pt x="3558929" y="4293803"/>
                  </a:lnTo>
                  <a:lnTo>
                    <a:pt x="3602564" y="4273165"/>
                  </a:lnTo>
                  <a:lnTo>
                    <a:pt x="3645500" y="4251109"/>
                  </a:lnTo>
                  <a:lnTo>
                    <a:pt x="3687691" y="4227661"/>
                  </a:lnTo>
                  <a:lnTo>
                    <a:pt x="3729093" y="4202846"/>
                  </a:lnTo>
                  <a:lnTo>
                    <a:pt x="3769660" y="4176688"/>
                  </a:lnTo>
                  <a:lnTo>
                    <a:pt x="3809350" y="4149218"/>
                  </a:lnTo>
                  <a:lnTo>
                    <a:pt x="3848120" y="4120463"/>
                  </a:lnTo>
                  <a:lnTo>
                    <a:pt x="3885929" y="4090456"/>
                  </a:lnTo>
                  <a:lnTo>
                    <a:pt x="3922735" y="4059227"/>
                  </a:lnTo>
                  <a:lnTo>
                    <a:pt x="3958500" y="4026812"/>
                  </a:lnTo>
                  <a:lnTo>
                    <a:pt x="3993185" y="3993243"/>
                  </a:lnTo>
                  <a:lnTo>
                    <a:pt x="4026753" y="3958558"/>
                  </a:lnTo>
                  <a:lnTo>
                    <a:pt x="4059168" y="3922792"/>
                  </a:lnTo>
                  <a:lnTo>
                    <a:pt x="4090396" y="3885986"/>
                  </a:lnTo>
                  <a:lnTo>
                    <a:pt x="4120403" y="3848177"/>
                  </a:lnTo>
                  <a:lnTo>
                    <a:pt x="4149157" y="3809407"/>
                  </a:lnTo>
                  <a:lnTo>
                    <a:pt x="4176627" y="3769717"/>
                  </a:lnTo>
                  <a:lnTo>
                    <a:pt x="4202784" y="3729149"/>
                  </a:lnTo>
                  <a:lnTo>
                    <a:pt x="4227598" y="3687747"/>
                  </a:lnTo>
                  <a:lnTo>
                    <a:pt x="5505072" y="4425296"/>
                  </a:lnTo>
                  <a:lnTo>
                    <a:pt x="5480592" y="4466907"/>
                  </a:lnTo>
                  <a:lnTo>
                    <a:pt x="5455442" y="4508100"/>
                  </a:lnTo>
                  <a:lnTo>
                    <a:pt x="5429620" y="4548877"/>
                  </a:lnTo>
                  <a:lnTo>
                    <a:pt x="5403128" y="4589236"/>
                  </a:lnTo>
                  <a:lnTo>
                    <a:pt x="5375979" y="4629156"/>
                  </a:lnTo>
                  <a:lnTo>
                    <a:pt x="5348188" y="4668617"/>
                  </a:lnTo>
                  <a:lnTo>
                    <a:pt x="5319755" y="4707617"/>
                  </a:lnTo>
                  <a:lnTo>
                    <a:pt x="5290680" y="4746157"/>
                  </a:lnTo>
                  <a:lnTo>
                    <a:pt x="5260979" y="4784216"/>
                  </a:lnTo>
                  <a:lnTo>
                    <a:pt x="5230667" y="4821775"/>
                  </a:lnTo>
                  <a:lnTo>
                    <a:pt x="5199744" y="4858832"/>
                  </a:lnTo>
                  <a:lnTo>
                    <a:pt x="5168211" y="4895388"/>
                  </a:lnTo>
                  <a:lnTo>
                    <a:pt x="5136084" y="4931423"/>
                  </a:lnTo>
                  <a:lnTo>
                    <a:pt x="5103380" y="4966919"/>
                  </a:lnTo>
                  <a:lnTo>
                    <a:pt x="5070100" y="5001874"/>
                  </a:lnTo>
                  <a:lnTo>
                    <a:pt x="5036244" y="5036290"/>
                  </a:lnTo>
                  <a:lnTo>
                    <a:pt x="5001829" y="5070147"/>
                  </a:lnTo>
                  <a:lnTo>
                    <a:pt x="4966874" y="5103427"/>
                  </a:lnTo>
                  <a:lnTo>
                    <a:pt x="4931379" y="5136132"/>
                  </a:lnTo>
                  <a:lnTo>
                    <a:pt x="4895344" y="5168259"/>
                  </a:lnTo>
                  <a:lnTo>
                    <a:pt x="4858788" y="5199793"/>
                  </a:lnTo>
                  <a:lnTo>
                    <a:pt x="4821731" y="5230716"/>
                  </a:lnTo>
                  <a:lnTo>
                    <a:pt x="4784173" y="5261028"/>
                  </a:lnTo>
                  <a:lnTo>
                    <a:pt x="4746114" y="5290730"/>
                  </a:lnTo>
                  <a:lnTo>
                    <a:pt x="4707574" y="5319806"/>
                  </a:lnTo>
                  <a:lnTo>
                    <a:pt x="4668574" y="5348239"/>
                  </a:lnTo>
                  <a:lnTo>
                    <a:pt x="4629115" y="5376030"/>
                  </a:lnTo>
                  <a:lnTo>
                    <a:pt x="4589194" y="5403179"/>
                  </a:lnTo>
                  <a:lnTo>
                    <a:pt x="4548836" y="5429672"/>
                  </a:lnTo>
                  <a:lnTo>
                    <a:pt x="4508060" y="5455494"/>
                  </a:lnTo>
                  <a:lnTo>
                    <a:pt x="4466867" y="5480645"/>
                  </a:lnTo>
                  <a:lnTo>
                    <a:pt x="4425256" y="5505125"/>
                  </a:lnTo>
                  <a:lnTo>
                    <a:pt x="4383251" y="5528922"/>
                  </a:lnTo>
                  <a:lnTo>
                    <a:pt x="4340874" y="5552022"/>
                  </a:lnTo>
                  <a:lnTo>
                    <a:pt x="4298124" y="5574425"/>
                  </a:lnTo>
                  <a:lnTo>
                    <a:pt x="4255002" y="5596131"/>
                  </a:lnTo>
                  <a:lnTo>
                    <a:pt x="4211530" y="5617129"/>
                  </a:lnTo>
                  <a:lnTo>
                    <a:pt x="4167733" y="5637408"/>
                  </a:lnTo>
                  <a:lnTo>
                    <a:pt x="4123609" y="5656967"/>
                  </a:lnTo>
                  <a:lnTo>
                    <a:pt x="4079160" y="5675807"/>
                  </a:lnTo>
                  <a:lnTo>
                    <a:pt x="4034408" y="5693917"/>
                  </a:lnTo>
                  <a:lnTo>
                    <a:pt x="3989378" y="5711288"/>
                  </a:lnTo>
                  <a:lnTo>
                    <a:pt x="3944070" y="5727920"/>
                  </a:lnTo>
                  <a:lnTo>
                    <a:pt x="3898484" y="5743812"/>
                  </a:lnTo>
                  <a:lnTo>
                    <a:pt x="3852643" y="5758957"/>
                  </a:lnTo>
                  <a:lnTo>
                    <a:pt x="3806574" y="5773346"/>
                  </a:lnTo>
                  <a:lnTo>
                    <a:pt x="3760275" y="5786978"/>
                  </a:lnTo>
                  <a:lnTo>
                    <a:pt x="3713747" y="5799855"/>
                  </a:lnTo>
                  <a:lnTo>
                    <a:pt x="3667014" y="5811970"/>
                  </a:lnTo>
                  <a:lnTo>
                    <a:pt x="3620102" y="5823314"/>
                  </a:lnTo>
                  <a:lnTo>
                    <a:pt x="3573011" y="5833890"/>
                  </a:lnTo>
                  <a:lnTo>
                    <a:pt x="3525740" y="5843696"/>
                  </a:lnTo>
                  <a:lnTo>
                    <a:pt x="3478315" y="5852728"/>
                  </a:lnTo>
                  <a:lnTo>
                    <a:pt x="3430761" y="5860981"/>
                  </a:lnTo>
                  <a:lnTo>
                    <a:pt x="3383079" y="5868454"/>
                  </a:lnTo>
                  <a:lnTo>
                    <a:pt x="3335268" y="5875147"/>
                  </a:lnTo>
                  <a:lnTo>
                    <a:pt x="3287354" y="5881058"/>
                  </a:lnTo>
                  <a:lnTo>
                    <a:pt x="3239362" y="5886183"/>
                  </a:lnTo>
                  <a:lnTo>
                    <a:pt x="3191293" y="5890522"/>
                  </a:lnTo>
                  <a:lnTo>
                    <a:pt x="3143147" y="5894074"/>
                  </a:lnTo>
                  <a:lnTo>
                    <a:pt x="3094949" y="5896839"/>
                  </a:lnTo>
                  <a:lnTo>
                    <a:pt x="3046725" y="5898814"/>
                  </a:lnTo>
                  <a:lnTo>
                    <a:pt x="2998475" y="5899999"/>
                  </a:lnTo>
                  <a:lnTo>
                    <a:pt x="2950199" y="5900395"/>
                  </a:lnTo>
                  <a:close/>
                </a:path>
              </a:pathLst>
            </a:custGeom>
            <a:solidFill>
              <a:srgbClr val="A878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3598944" y="1860651"/>
              <a:ext cx="635" cy="1474470"/>
            </a:xfrm>
            <a:custGeom>
              <a:avLst/>
              <a:gdLst/>
              <a:ahLst/>
              <a:cxnLst/>
              <a:rect l="l" t="t" r="r" b="b"/>
              <a:pathLst>
                <a:path w="634" h="1474470">
                  <a:moveTo>
                    <a:pt x="215" y="0"/>
                  </a:moveTo>
                  <a:lnTo>
                    <a:pt x="0" y="0"/>
                  </a:lnTo>
                  <a:lnTo>
                    <a:pt x="0" y="1474470"/>
                  </a:lnTo>
                  <a:lnTo>
                    <a:pt x="215" y="1474470"/>
                  </a:lnTo>
                  <a:lnTo>
                    <a:pt x="215" y="0"/>
                  </a:lnTo>
                  <a:close/>
                </a:path>
              </a:pathLst>
            </a:custGeom>
            <a:solidFill>
              <a:srgbClr val="D686E1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7209155" cy="10287000"/>
          </a:xfrm>
          <a:custGeom>
            <a:avLst/>
            <a:gdLst/>
            <a:ahLst/>
            <a:cxnLst/>
            <a:rect l="l" t="t" r="r" b="b"/>
            <a:pathLst>
              <a:path w="7209155" h="10287000">
                <a:moveTo>
                  <a:pt x="0" y="10286999"/>
                </a:moveTo>
                <a:lnTo>
                  <a:pt x="7209064" y="10286999"/>
                </a:lnTo>
                <a:lnTo>
                  <a:pt x="7209064" y="0"/>
                </a:lnTo>
                <a:lnTo>
                  <a:pt x="0" y="0"/>
                </a:lnTo>
                <a:lnTo>
                  <a:pt x="0" y="10286999"/>
                </a:lnTo>
                <a:close/>
              </a:path>
            </a:pathLst>
          </a:custGeom>
          <a:solidFill>
            <a:srgbClr val="CFB9F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1028718" y="0"/>
            <a:ext cx="17259300" cy="10287000"/>
            <a:chOff x="1028718" y="0"/>
            <a:chExt cx="17259300" cy="10287000"/>
          </a:xfrm>
        </p:grpSpPr>
        <p:sp>
          <p:nvSpPr>
            <p:cNvPr id="4" name="object 4"/>
            <p:cNvSpPr/>
            <p:nvPr/>
          </p:nvSpPr>
          <p:spPr>
            <a:xfrm>
              <a:off x="7209064" y="0"/>
              <a:ext cx="11079480" cy="10287000"/>
            </a:xfrm>
            <a:custGeom>
              <a:avLst/>
              <a:gdLst/>
              <a:ahLst/>
              <a:cxnLst/>
              <a:rect l="l" t="t" r="r" b="b"/>
              <a:pathLst>
                <a:path w="11079480" h="10287000">
                  <a:moveTo>
                    <a:pt x="11078934" y="10286998"/>
                  </a:moveTo>
                  <a:lnTo>
                    <a:pt x="0" y="10286998"/>
                  </a:lnTo>
                  <a:lnTo>
                    <a:pt x="0" y="0"/>
                  </a:lnTo>
                  <a:lnTo>
                    <a:pt x="11078934" y="0"/>
                  </a:lnTo>
                  <a:lnTo>
                    <a:pt x="11078934" y="1028699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57299" y="4161291"/>
              <a:ext cx="7591424" cy="549592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97791" y="4334234"/>
              <a:ext cx="7314986" cy="3886199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028712" y="1077353"/>
              <a:ext cx="2661285" cy="817880"/>
            </a:xfrm>
            <a:custGeom>
              <a:avLst/>
              <a:gdLst/>
              <a:ahLst/>
              <a:cxnLst/>
              <a:rect l="l" t="t" r="r" b="b"/>
              <a:pathLst>
                <a:path w="2661285" h="817880">
                  <a:moveTo>
                    <a:pt x="816825" y="163512"/>
                  </a:moveTo>
                  <a:lnTo>
                    <a:pt x="810996" y="120040"/>
                  </a:lnTo>
                  <a:lnTo>
                    <a:pt x="794524" y="80987"/>
                  </a:lnTo>
                  <a:lnTo>
                    <a:pt x="768985" y="47891"/>
                  </a:lnTo>
                  <a:lnTo>
                    <a:pt x="735914" y="22326"/>
                  </a:lnTo>
                  <a:lnTo>
                    <a:pt x="696887" y="5842"/>
                  </a:lnTo>
                  <a:lnTo>
                    <a:pt x="653465" y="0"/>
                  </a:lnTo>
                  <a:lnTo>
                    <a:pt x="163360" y="0"/>
                  </a:lnTo>
                  <a:lnTo>
                    <a:pt x="119938" y="5842"/>
                  </a:lnTo>
                  <a:lnTo>
                    <a:pt x="80911" y="22326"/>
                  </a:lnTo>
                  <a:lnTo>
                    <a:pt x="47853" y="47891"/>
                  </a:lnTo>
                  <a:lnTo>
                    <a:pt x="22301" y="80987"/>
                  </a:lnTo>
                  <a:lnTo>
                    <a:pt x="5829" y="120040"/>
                  </a:lnTo>
                  <a:lnTo>
                    <a:pt x="0" y="163512"/>
                  </a:lnTo>
                  <a:lnTo>
                    <a:pt x="0" y="654050"/>
                  </a:lnTo>
                  <a:lnTo>
                    <a:pt x="5829" y="697522"/>
                  </a:lnTo>
                  <a:lnTo>
                    <a:pt x="22301" y="736574"/>
                  </a:lnTo>
                  <a:lnTo>
                    <a:pt x="47853" y="769670"/>
                  </a:lnTo>
                  <a:lnTo>
                    <a:pt x="80911" y="795235"/>
                  </a:lnTo>
                  <a:lnTo>
                    <a:pt x="119938" y="811720"/>
                  </a:lnTo>
                  <a:lnTo>
                    <a:pt x="163360" y="817562"/>
                  </a:lnTo>
                  <a:lnTo>
                    <a:pt x="653465" y="817562"/>
                  </a:lnTo>
                  <a:lnTo>
                    <a:pt x="696887" y="811720"/>
                  </a:lnTo>
                  <a:lnTo>
                    <a:pt x="735914" y="795235"/>
                  </a:lnTo>
                  <a:lnTo>
                    <a:pt x="768985" y="769670"/>
                  </a:lnTo>
                  <a:lnTo>
                    <a:pt x="794524" y="736574"/>
                  </a:lnTo>
                  <a:lnTo>
                    <a:pt x="810996" y="697522"/>
                  </a:lnTo>
                  <a:lnTo>
                    <a:pt x="816825" y="654050"/>
                  </a:lnTo>
                  <a:lnTo>
                    <a:pt x="816825" y="163512"/>
                  </a:lnTo>
                  <a:close/>
                </a:path>
                <a:path w="2661285" h="817880">
                  <a:moveTo>
                    <a:pt x="1465059" y="172224"/>
                  </a:moveTo>
                  <a:lnTo>
                    <a:pt x="1390573" y="172224"/>
                  </a:lnTo>
                  <a:lnTo>
                    <a:pt x="1390573" y="461975"/>
                  </a:lnTo>
                  <a:lnTo>
                    <a:pt x="1388859" y="486219"/>
                  </a:lnTo>
                  <a:lnTo>
                    <a:pt x="1375130" y="525132"/>
                  </a:lnTo>
                  <a:lnTo>
                    <a:pt x="1330782" y="559422"/>
                  </a:lnTo>
                  <a:lnTo>
                    <a:pt x="1287322" y="565962"/>
                  </a:lnTo>
                  <a:lnTo>
                    <a:pt x="1264450" y="564337"/>
                  </a:lnTo>
                  <a:lnTo>
                    <a:pt x="1226553" y="551256"/>
                  </a:lnTo>
                  <a:lnTo>
                    <a:pt x="1191425" y="507263"/>
                  </a:lnTo>
                  <a:lnTo>
                    <a:pt x="1184732" y="461975"/>
                  </a:lnTo>
                  <a:lnTo>
                    <a:pt x="1184732" y="172224"/>
                  </a:lnTo>
                  <a:lnTo>
                    <a:pt x="1110234" y="172224"/>
                  </a:lnTo>
                  <a:lnTo>
                    <a:pt x="1110310" y="461975"/>
                  </a:lnTo>
                  <a:lnTo>
                    <a:pt x="1116114" y="512013"/>
                  </a:lnTo>
                  <a:lnTo>
                    <a:pt x="1133754" y="554850"/>
                  </a:lnTo>
                  <a:lnTo>
                    <a:pt x="1161364" y="588530"/>
                  </a:lnTo>
                  <a:lnTo>
                    <a:pt x="1197140" y="612406"/>
                  </a:lnTo>
                  <a:lnTo>
                    <a:pt x="1239786" y="626630"/>
                  </a:lnTo>
                  <a:lnTo>
                    <a:pt x="1286675" y="631367"/>
                  </a:lnTo>
                  <a:lnTo>
                    <a:pt x="1310640" y="630186"/>
                  </a:lnTo>
                  <a:lnTo>
                    <a:pt x="1355407" y="620699"/>
                  </a:lnTo>
                  <a:lnTo>
                    <a:pt x="1395425" y="601700"/>
                  </a:lnTo>
                  <a:lnTo>
                    <a:pt x="1427772" y="572922"/>
                  </a:lnTo>
                  <a:lnTo>
                    <a:pt x="1432814" y="565962"/>
                  </a:lnTo>
                  <a:lnTo>
                    <a:pt x="1440891" y="554850"/>
                  </a:lnTo>
                  <a:lnTo>
                    <a:pt x="1451470" y="534492"/>
                  </a:lnTo>
                  <a:lnTo>
                    <a:pt x="1459026" y="512013"/>
                  </a:lnTo>
                  <a:lnTo>
                    <a:pt x="1463548" y="487400"/>
                  </a:lnTo>
                  <a:lnTo>
                    <a:pt x="1464995" y="461975"/>
                  </a:lnTo>
                  <a:lnTo>
                    <a:pt x="1465059" y="172224"/>
                  </a:lnTo>
                  <a:close/>
                </a:path>
                <a:path w="2661285" h="817880">
                  <a:moveTo>
                    <a:pt x="1830628" y="526072"/>
                  </a:moveTo>
                  <a:lnTo>
                    <a:pt x="1819732" y="481799"/>
                  </a:lnTo>
                  <a:lnTo>
                    <a:pt x="1791589" y="452158"/>
                  </a:lnTo>
                  <a:lnTo>
                    <a:pt x="1754581" y="433565"/>
                  </a:lnTo>
                  <a:lnTo>
                    <a:pt x="1703857" y="417499"/>
                  </a:lnTo>
                  <a:lnTo>
                    <a:pt x="1678051" y="409816"/>
                  </a:lnTo>
                  <a:lnTo>
                    <a:pt x="1639455" y="392722"/>
                  </a:lnTo>
                  <a:lnTo>
                    <a:pt x="1623479" y="363867"/>
                  </a:lnTo>
                  <a:lnTo>
                    <a:pt x="1624469" y="355155"/>
                  </a:lnTo>
                  <a:lnTo>
                    <a:pt x="1658277" y="326097"/>
                  </a:lnTo>
                  <a:lnTo>
                    <a:pt x="1684261" y="323316"/>
                  </a:lnTo>
                  <a:lnTo>
                    <a:pt x="1698510" y="324218"/>
                  </a:lnTo>
                  <a:lnTo>
                    <a:pt x="1739798" y="345516"/>
                  </a:lnTo>
                  <a:lnTo>
                    <a:pt x="1751558" y="376288"/>
                  </a:lnTo>
                  <a:lnTo>
                    <a:pt x="1826056" y="376288"/>
                  </a:lnTo>
                  <a:lnTo>
                    <a:pt x="1822538" y="350913"/>
                  </a:lnTo>
                  <a:lnTo>
                    <a:pt x="1814626" y="328383"/>
                  </a:lnTo>
                  <a:lnTo>
                    <a:pt x="1811439" y="323316"/>
                  </a:lnTo>
                  <a:lnTo>
                    <a:pt x="1802282" y="308724"/>
                  </a:lnTo>
                  <a:lnTo>
                    <a:pt x="1765401" y="278180"/>
                  </a:lnTo>
                  <a:lnTo>
                    <a:pt x="1716074" y="262483"/>
                  </a:lnTo>
                  <a:lnTo>
                    <a:pt x="1686864" y="260527"/>
                  </a:lnTo>
                  <a:lnTo>
                    <a:pt x="1666862" y="261391"/>
                  </a:lnTo>
                  <a:lnTo>
                    <a:pt x="1613687" y="274256"/>
                  </a:lnTo>
                  <a:lnTo>
                    <a:pt x="1574723" y="300748"/>
                  </a:lnTo>
                  <a:lnTo>
                    <a:pt x="1552587" y="337045"/>
                  </a:lnTo>
                  <a:lnTo>
                    <a:pt x="1548358" y="364807"/>
                  </a:lnTo>
                  <a:lnTo>
                    <a:pt x="1549476" y="381317"/>
                  </a:lnTo>
                  <a:lnTo>
                    <a:pt x="1566633" y="421424"/>
                  </a:lnTo>
                  <a:lnTo>
                    <a:pt x="1598739" y="447548"/>
                  </a:lnTo>
                  <a:lnTo>
                    <a:pt x="1640306" y="464096"/>
                  </a:lnTo>
                  <a:lnTo>
                    <a:pt x="1677073" y="475056"/>
                  </a:lnTo>
                  <a:lnTo>
                    <a:pt x="1696554" y="480822"/>
                  </a:lnTo>
                  <a:lnTo>
                    <a:pt x="1737842" y="496633"/>
                  </a:lnTo>
                  <a:lnTo>
                    <a:pt x="1757375" y="527253"/>
                  </a:lnTo>
                  <a:lnTo>
                    <a:pt x="1756346" y="535800"/>
                  </a:lnTo>
                  <a:lnTo>
                    <a:pt x="1719211" y="566953"/>
                  </a:lnTo>
                  <a:lnTo>
                    <a:pt x="1691449" y="569887"/>
                  </a:lnTo>
                  <a:lnTo>
                    <a:pt x="1677022" y="568947"/>
                  </a:lnTo>
                  <a:lnTo>
                    <a:pt x="1641132" y="554850"/>
                  </a:lnTo>
                  <a:lnTo>
                    <a:pt x="1619567" y="516255"/>
                  </a:lnTo>
                  <a:lnTo>
                    <a:pt x="1542453" y="516255"/>
                  </a:lnTo>
                  <a:lnTo>
                    <a:pt x="1554708" y="562000"/>
                  </a:lnTo>
                  <a:lnTo>
                    <a:pt x="1586395" y="599325"/>
                  </a:lnTo>
                  <a:lnTo>
                    <a:pt x="1633816" y="624217"/>
                  </a:lnTo>
                  <a:lnTo>
                    <a:pt x="1672043" y="631736"/>
                  </a:lnTo>
                  <a:lnTo>
                    <a:pt x="1692744" y="632675"/>
                  </a:lnTo>
                  <a:lnTo>
                    <a:pt x="1712963" y="631825"/>
                  </a:lnTo>
                  <a:lnTo>
                    <a:pt x="1765287" y="618947"/>
                  </a:lnTo>
                  <a:lnTo>
                    <a:pt x="1804250" y="592455"/>
                  </a:lnTo>
                  <a:lnTo>
                    <a:pt x="1820252" y="569887"/>
                  </a:lnTo>
                  <a:lnTo>
                    <a:pt x="1821078" y="568502"/>
                  </a:lnTo>
                  <a:lnTo>
                    <a:pt x="1826387" y="555180"/>
                  </a:lnTo>
                  <a:lnTo>
                    <a:pt x="1829574" y="541032"/>
                  </a:lnTo>
                  <a:lnTo>
                    <a:pt x="1830628" y="526072"/>
                  </a:lnTo>
                  <a:close/>
                </a:path>
                <a:path w="2661285" h="817880">
                  <a:moveTo>
                    <a:pt x="2241118" y="437769"/>
                  </a:moveTo>
                  <a:lnTo>
                    <a:pt x="2235568" y="388556"/>
                  </a:lnTo>
                  <a:lnTo>
                    <a:pt x="2218906" y="345554"/>
                  </a:lnTo>
                  <a:lnTo>
                    <a:pt x="2192274" y="309575"/>
                  </a:lnTo>
                  <a:lnTo>
                    <a:pt x="2163356" y="287032"/>
                  </a:lnTo>
                  <a:lnTo>
                    <a:pt x="2163356" y="414223"/>
                  </a:lnTo>
                  <a:lnTo>
                    <a:pt x="1964055" y="414223"/>
                  </a:lnTo>
                  <a:lnTo>
                    <a:pt x="1974837" y="376783"/>
                  </a:lnTo>
                  <a:lnTo>
                    <a:pt x="2011146" y="337299"/>
                  </a:lnTo>
                  <a:lnTo>
                    <a:pt x="2062734" y="323316"/>
                  </a:lnTo>
                  <a:lnTo>
                    <a:pt x="2083104" y="324866"/>
                  </a:lnTo>
                  <a:lnTo>
                    <a:pt x="2133955" y="348170"/>
                  </a:lnTo>
                  <a:lnTo>
                    <a:pt x="2161273" y="394652"/>
                  </a:lnTo>
                  <a:lnTo>
                    <a:pt x="2163356" y="414223"/>
                  </a:lnTo>
                  <a:lnTo>
                    <a:pt x="2163356" y="287032"/>
                  </a:lnTo>
                  <a:lnTo>
                    <a:pt x="2114194" y="266090"/>
                  </a:lnTo>
                  <a:lnTo>
                    <a:pt x="2065997" y="260527"/>
                  </a:lnTo>
                  <a:lnTo>
                    <a:pt x="2040267" y="261962"/>
                  </a:lnTo>
                  <a:lnTo>
                    <a:pt x="1993214" y="273405"/>
                  </a:lnTo>
                  <a:lnTo>
                    <a:pt x="1952739" y="296087"/>
                  </a:lnTo>
                  <a:lnTo>
                    <a:pt x="1921052" y="328790"/>
                  </a:lnTo>
                  <a:lnTo>
                    <a:pt x="1898789" y="370611"/>
                  </a:lnTo>
                  <a:lnTo>
                    <a:pt x="1887677" y="419341"/>
                  </a:lnTo>
                  <a:lnTo>
                    <a:pt x="1886292" y="446278"/>
                  </a:lnTo>
                  <a:lnTo>
                    <a:pt x="1887728" y="473252"/>
                  </a:lnTo>
                  <a:lnTo>
                    <a:pt x="1899158" y="522312"/>
                  </a:lnTo>
                  <a:lnTo>
                    <a:pt x="1921992" y="564172"/>
                  </a:lnTo>
                  <a:lnTo>
                    <a:pt x="1954009" y="596874"/>
                  </a:lnTo>
                  <a:lnTo>
                    <a:pt x="1994446" y="619810"/>
                  </a:lnTo>
                  <a:lnTo>
                    <a:pt x="2040839" y="631253"/>
                  </a:lnTo>
                  <a:lnTo>
                    <a:pt x="2065997" y="632675"/>
                  </a:lnTo>
                  <a:lnTo>
                    <a:pt x="2096376" y="630720"/>
                  </a:lnTo>
                  <a:lnTo>
                    <a:pt x="2149310" y="615022"/>
                  </a:lnTo>
                  <a:lnTo>
                    <a:pt x="2191740" y="584161"/>
                  </a:lnTo>
                  <a:lnTo>
                    <a:pt x="2203945" y="569887"/>
                  </a:lnTo>
                  <a:lnTo>
                    <a:pt x="2208288" y="564819"/>
                  </a:lnTo>
                  <a:lnTo>
                    <a:pt x="2221484" y="543280"/>
                  </a:lnTo>
                  <a:lnTo>
                    <a:pt x="2231326" y="519531"/>
                  </a:lnTo>
                  <a:lnTo>
                    <a:pt x="2150948" y="519531"/>
                  </a:lnTo>
                  <a:lnTo>
                    <a:pt x="2136330" y="541566"/>
                  </a:lnTo>
                  <a:lnTo>
                    <a:pt x="2117293" y="557301"/>
                  </a:lnTo>
                  <a:lnTo>
                    <a:pt x="2093849" y="566750"/>
                  </a:lnTo>
                  <a:lnTo>
                    <a:pt x="2065997" y="569887"/>
                  </a:lnTo>
                  <a:lnTo>
                    <a:pt x="2045906" y="568261"/>
                  </a:lnTo>
                  <a:lnTo>
                    <a:pt x="1995424" y="543725"/>
                  </a:lnTo>
                  <a:lnTo>
                    <a:pt x="1966633" y="494919"/>
                  </a:lnTo>
                  <a:lnTo>
                    <a:pt x="1963407" y="474395"/>
                  </a:lnTo>
                  <a:lnTo>
                    <a:pt x="2238514" y="474395"/>
                  </a:lnTo>
                  <a:lnTo>
                    <a:pt x="2239657" y="465975"/>
                  </a:lnTo>
                  <a:lnTo>
                    <a:pt x="2240470" y="457073"/>
                  </a:lnTo>
                  <a:lnTo>
                    <a:pt x="2240965" y="447662"/>
                  </a:lnTo>
                  <a:lnTo>
                    <a:pt x="2241118" y="437769"/>
                  </a:lnTo>
                  <a:close/>
                </a:path>
                <a:path w="2661285" h="817880">
                  <a:moveTo>
                    <a:pt x="2388933" y="172224"/>
                  </a:moveTo>
                  <a:lnTo>
                    <a:pt x="2314435" y="172224"/>
                  </a:lnTo>
                  <a:lnTo>
                    <a:pt x="2314435" y="626795"/>
                  </a:lnTo>
                  <a:lnTo>
                    <a:pt x="2388933" y="626795"/>
                  </a:lnTo>
                  <a:lnTo>
                    <a:pt x="2388933" y="172224"/>
                  </a:lnTo>
                  <a:close/>
                </a:path>
                <a:path w="2661285" h="817880">
                  <a:moveTo>
                    <a:pt x="2661208" y="266407"/>
                  </a:moveTo>
                  <a:lnTo>
                    <a:pt x="2573642" y="266407"/>
                  </a:lnTo>
                  <a:lnTo>
                    <a:pt x="2573642" y="176809"/>
                  </a:lnTo>
                  <a:lnTo>
                    <a:pt x="2498496" y="176809"/>
                  </a:lnTo>
                  <a:lnTo>
                    <a:pt x="2498496" y="266407"/>
                  </a:lnTo>
                  <a:lnTo>
                    <a:pt x="2456027" y="266407"/>
                  </a:lnTo>
                  <a:lnTo>
                    <a:pt x="2456027" y="327240"/>
                  </a:lnTo>
                  <a:lnTo>
                    <a:pt x="2498496" y="327240"/>
                  </a:lnTo>
                  <a:lnTo>
                    <a:pt x="2498496" y="526719"/>
                  </a:lnTo>
                  <a:lnTo>
                    <a:pt x="2500172" y="551370"/>
                  </a:lnTo>
                  <a:lnTo>
                    <a:pt x="2513571" y="589635"/>
                  </a:lnTo>
                  <a:lnTo>
                    <a:pt x="2557957" y="620903"/>
                  </a:lnTo>
                  <a:lnTo>
                    <a:pt x="2602395" y="626795"/>
                  </a:lnTo>
                  <a:lnTo>
                    <a:pt x="2661208" y="626795"/>
                  </a:lnTo>
                  <a:lnTo>
                    <a:pt x="2661208" y="564654"/>
                  </a:lnTo>
                  <a:lnTo>
                    <a:pt x="2615463" y="564654"/>
                  </a:lnTo>
                  <a:lnTo>
                    <a:pt x="2604846" y="564134"/>
                  </a:lnTo>
                  <a:lnTo>
                    <a:pt x="2574213" y="536168"/>
                  </a:lnTo>
                  <a:lnTo>
                    <a:pt x="2573642" y="526719"/>
                  </a:lnTo>
                  <a:lnTo>
                    <a:pt x="2573642" y="327240"/>
                  </a:lnTo>
                  <a:lnTo>
                    <a:pt x="2661208" y="327240"/>
                  </a:lnTo>
                  <a:lnTo>
                    <a:pt x="2661208" y="266407"/>
                  </a:lnTo>
                  <a:close/>
                </a:path>
              </a:pathLst>
            </a:custGeom>
            <a:solidFill>
              <a:srgbClr val="12091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328216" y="1268119"/>
              <a:ext cx="237490" cy="381635"/>
            </a:xfrm>
            <a:custGeom>
              <a:avLst/>
              <a:gdLst/>
              <a:ahLst/>
              <a:cxnLst/>
              <a:rect l="l" t="t" r="r" b="b"/>
              <a:pathLst>
                <a:path w="237490" h="381635">
                  <a:moveTo>
                    <a:pt x="236880" y="40868"/>
                  </a:moveTo>
                  <a:lnTo>
                    <a:pt x="233680" y="24968"/>
                  </a:lnTo>
                  <a:lnTo>
                    <a:pt x="224917" y="11963"/>
                  </a:lnTo>
                  <a:lnTo>
                    <a:pt x="211937" y="3213"/>
                  </a:lnTo>
                  <a:lnTo>
                    <a:pt x="196049" y="0"/>
                  </a:lnTo>
                  <a:lnTo>
                    <a:pt x="180149" y="3213"/>
                  </a:lnTo>
                  <a:lnTo>
                    <a:pt x="167170" y="11963"/>
                  </a:lnTo>
                  <a:lnTo>
                    <a:pt x="158407" y="24968"/>
                  </a:lnTo>
                  <a:lnTo>
                    <a:pt x="155206" y="40868"/>
                  </a:lnTo>
                  <a:lnTo>
                    <a:pt x="155206" y="299770"/>
                  </a:lnTo>
                  <a:lnTo>
                    <a:pt x="141592" y="299770"/>
                  </a:lnTo>
                  <a:lnTo>
                    <a:pt x="125691" y="302983"/>
                  </a:lnTo>
                  <a:lnTo>
                    <a:pt x="118808" y="307632"/>
                  </a:lnTo>
                  <a:lnTo>
                    <a:pt x="116598" y="306146"/>
                  </a:lnTo>
                  <a:lnTo>
                    <a:pt x="106934" y="302133"/>
                  </a:lnTo>
                  <a:lnTo>
                    <a:pt x="101892" y="301129"/>
                  </a:lnTo>
                  <a:lnTo>
                    <a:pt x="93929" y="301129"/>
                  </a:lnTo>
                  <a:lnTo>
                    <a:pt x="88696" y="301129"/>
                  </a:lnTo>
                  <a:lnTo>
                    <a:pt x="83667" y="302133"/>
                  </a:lnTo>
                  <a:lnTo>
                    <a:pt x="81686" y="302958"/>
                  </a:lnTo>
                  <a:lnTo>
                    <a:pt x="81686" y="8382"/>
                  </a:lnTo>
                  <a:lnTo>
                    <a:pt x="76911" y="7861"/>
                  </a:lnTo>
                  <a:lnTo>
                    <a:pt x="69977" y="39077"/>
                  </a:lnTo>
                  <a:lnTo>
                    <a:pt x="59855" y="58089"/>
                  </a:lnTo>
                  <a:lnTo>
                    <a:pt x="42481" y="68580"/>
                  </a:lnTo>
                  <a:lnTo>
                    <a:pt x="22225" y="69253"/>
                  </a:lnTo>
                  <a:lnTo>
                    <a:pt x="3378" y="58826"/>
                  </a:lnTo>
                  <a:lnTo>
                    <a:pt x="2120" y="57594"/>
                  </a:lnTo>
                  <a:lnTo>
                    <a:pt x="0" y="58483"/>
                  </a:lnTo>
                  <a:lnTo>
                    <a:pt x="0" y="60248"/>
                  </a:lnTo>
                  <a:lnTo>
                    <a:pt x="12" y="306654"/>
                  </a:lnTo>
                  <a:lnTo>
                    <a:pt x="5842" y="335584"/>
                  </a:lnTo>
                  <a:lnTo>
                    <a:pt x="21755" y="359206"/>
                  </a:lnTo>
                  <a:lnTo>
                    <a:pt x="45364" y="375145"/>
                  </a:lnTo>
                  <a:lnTo>
                    <a:pt x="74269" y="380974"/>
                  </a:lnTo>
                  <a:lnTo>
                    <a:pt x="78371" y="380974"/>
                  </a:lnTo>
                  <a:lnTo>
                    <a:pt x="81203" y="378142"/>
                  </a:lnTo>
                  <a:lnTo>
                    <a:pt x="83667" y="379158"/>
                  </a:lnTo>
                  <a:lnTo>
                    <a:pt x="88696" y="380161"/>
                  </a:lnTo>
                  <a:lnTo>
                    <a:pt x="101892" y="380161"/>
                  </a:lnTo>
                  <a:lnTo>
                    <a:pt x="102971" y="379945"/>
                  </a:lnTo>
                  <a:lnTo>
                    <a:pt x="104559" y="381520"/>
                  </a:lnTo>
                  <a:lnTo>
                    <a:pt x="196049" y="381520"/>
                  </a:lnTo>
                  <a:lnTo>
                    <a:pt x="211937" y="378307"/>
                  </a:lnTo>
                  <a:lnTo>
                    <a:pt x="224917" y="369557"/>
                  </a:lnTo>
                  <a:lnTo>
                    <a:pt x="233680" y="356552"/>
                  </a:lnTo>
                  <a:lnTo>
                    <a:pt x="236880" y="340652"/>
                  </a:lnTo>
                  <a:lnTo>
                    <a:pt x="236880" y="4086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25499" y="1251758"/>
              <a:ext cx="68069" cy="68130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382674" y="1513382"/>
              <a:ext cx="136525" cy="136525"/>
            </a:xfrm>
            <a:custGeom>
              <a:avLst/>
              <a:gdLst/>
              <a:ahLst/>
              <a:cxnLst/>
              <a:rect l="l" t="t" r="r" b="b"/>
              <a:pathLst>
                <a:path w="136525" h="136525">
                  <a:moveTo>
                    <a:pt x="95288" y="121551"/>
                  </a:moveTo>
                  <a:lnTo>
                    <a:pt x="13614" y="121551"/>
                  </a:lnTo>
                  <a:lnTo>
                    <a:pt x="13614" y="133311"/>
                  </a:lnTo>
                  <a:lnTo>
                    <a:pt x="15875" y="135610"/>
                  </a:lnTo>
                  <a:lnTo>
                    <a:pt x="54457" y="136258"/>
                  </a:lnTo>
                  <a:lnTo>
                    <a:pt x="93014" y="135750"/>
                  </a:lnTo>
                  <a:lnTo>
                    <a:pt x="95288" y="133438"/>
                  </a:lnTo>
                  <a:lnTo>
                    <a:pt x="95288" y="121551"/>
                  </a:lnTo>
                  <a:close/>
                </a:path>
                <a:path w="136525" h="136525">
                  <a:moveTo>
                    <a:pt x="136131" y="0"/>
                  </a:moveTo>
                  <a:lnTo>
                    <a:pt x="104292" y="21170"/>
                  </a:lnTo>
                  <a:lnTo>
                    <a:pt x="68072" y="28219"/>
                  </a:lnTo>
                  <a:lnTo>
                    <a:pt x="31838" y="21170"/>
                  </a:lnTo>
                  <a:lnTo>
                    <a:pt x="0" y="0"/>
                  </a:lnTo>
                  <a:lnTo>
                    <a:pt x="0" y="81762"/>
                  </a:lnTo>
                  <a:lnTo>
                    <a:pt x="136131" y="81762"/>
                  </a:lnTo>
                  <a:lnTo>
                    <a:pt x="13613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 txBox="1"/>
          <p:nvPr/>
        </p:nvSpPr>
        <p:spPr>
          <a:xfrm>
            <a:off x="9756247" y="4604777"/>
            <a:ext cx="7563484" cy="128651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25"/>
              </a:spcBef>
            </a:pPr>
            <a:r>
              <a:rPr dirty="0" sz="2750" spc="20" b="1">
                <a:latin typeface="Roboto"/>
                <a:cs typeface="Roboto"/>
              </a:rPr>
              <a:t>O </a:t>
            </a:r>
            <a:r>
              <a:rPr dirty="0" sz="2750" spc="15" b="1">
                <a:latin typeface="Roboto"/>
                <a:cs typeface="Roboto"/>
              </a:rPr>
              <a:t>projeto </a:t>
            </a:r>
            <a:r>
              <a:rPr dirty="0" sz="2750" spc="20" b="1">
                <a:latin typeface="Roboto"/>
                <a:cs typeface="Roboto"/>
              </a:rPr>
              <a:t>USE.IT </a:t>
            </a:r>
            <a:r>
              <a:rPr dirty="0" sz="2750" spc="15" b="1">
                <a:latin typeface="Roboto"/>
                <a:cs typeface="Roboto"/>
              </a:rPr>
              <a:t>foi desenvolvido </a:t>
            </a:r>
            <a:r>
              <a:rPr dirty="0" sz="2750" spc="5" b="1">
                <a:latin typeface="Roboto"/>
                <a:cs typeface="Roboto"/>
              </a:rPr>
              <a:t>na disciplina </a:t>
            </a:r>
            <a:r>
              <a:rPr dirty="0" sz="2750" spc="10" b="1">
                <a:latin typeface="Roboto"/>
                <a:cs typeface="Roboto"/>
              </a:rPr>
              <a:t> </a:t>
            </a:r>
            <a:r>
              <a:rPr dirty="0" sz="2750" spc="35" b="1">
                <a:latin typeface="Roboto"/>
                <a:cs typeface="Roboto"/>
              </a:rPr>
              <a:t>de</a:t>
            </a:r>
            <a:r>
              <a:rPr dirty="0" sz="2750" spc="-5" b="1">
                <a:latin typeface="Roboto"/>
                <a:cs typeface="Roboto"/>
              </a:rPr>
              <a:t> </a:t>
            </a:r>
            <a:r>
              <a:rPr dirty="0" sz="2750" spc="20" b="1">
                <a:latin typeface="Roboto"/>
                <a:cs typeface="Roboto"/>
              </a:rPr>
              <a:t>Projeto</a:t>
            </a:r>
            <a:r>
              <a:rPr dirty="0" sz="2750" b="1">
                <a:latin typeface="Roboto"/>
                <a:cs typeface="Roboto"/>
              </a:rPr>
              <a:t> </a:t>
            </a:r>
            <a:r>
              <a:rPr dirty="0" sz="2750" spc="35" b="1">
                <a:latin typeface="Roboto"/>
                <a:cs typeface="Roboto"/>
              </a:rPr>
              <a:t>de</a:t>
            </a:r>
            <a:r>
              <a:rPr dirty="0" sz="2750" b="1">
                <a:latin typeface="Roboto"/>
                <a:cs typeface="Roboto"/>
              </a:rPr>
              <a:t> </a:t>
            </a:r>
            <a:r>
              <a:rPr dirty="0" sz="2750" spc="10" b="1">
                <a:latin typeface="Roboto"/>
                <a:cs typeface="Roboto"/>
              </a:rPr>
              <a:t>Sistemas</a:t>
            </a:r>
            <a:r>
              <a:rPr dirty="0" sz="2750" b="1">
                <a:latin typeface="Roboto"/>
                <a:cs typeface="Roboto"/>
              </a:rPr>
              <a:t> 2022/1 </a:t>
            </a:r>
            <a:r>
              <a:rPr dirty="0" sz="2750" spc="10" b="1">
                <a:latin typeface="Roboto"/>
                <a:cs typeface="Roboto"/>
              </a:rPr>
              <a:t>da</a:t>
            </a:r>
            <a:r>
              <a:rPr dirty="0" sz="2750" b="1">
                <a:latin typeface="Roboto"/>
                <a:cs typeface="Roboto"/>
              </a:rPr>
              <a:t> </a:t>
            </a:r>
            <a:r>
              <a:rPr dirty="0" sz="2750" spc="10" b="1">
                <a:latin typeface="Roboto"/>
                <a:cs typeface="Roboto"/>
              </a:rPr>
              <a:t>Universidade </a:t>
            </a:r>
            <a:r>
              <a:rPr dirty="0" sz="2750" spc="-670" b="1">
                <a:latin typeface="Roboto"/>
                <a:cs typeface="Roboto"/>
              </a:rPr>
              <a:t> </a:t>
            </a:r>
            <a:r>
              <a:rPr dirty="0" sz="2750" spc="25" b="1">
                <a:latin typeface="Roboto"/>
                <a:cs typeface="Roboto"/>
              </a:rPr>
              <a:t>Federal</a:t>
            </a:r>
            <a:r>
              <a:rPr dirty="0" sz="2750" b="1">
                <a:latin typeface="Roboto"/>
                <a:cs typeface="Roboto"/>
              </a:rPr>
              <a:t> </a:t>
            </a:r>
            <a:r>
              <a:rPr dirty="0" sz="2750" spc="10" b="1">
                <a:latin typeface="Roboto"/>
                <a:cs typeface="Roboto"/>
              </a:rPr>
              <a:t>do</a:t>
            </a:r>
            <a:r>
              <a:rPr dirty="0" sz="2750" spc="5" b="1">
                <a:latin typeface="Roboto"/>
                <a:cs typeface="Roboto"/>
              </a:rPr>
              <a:t> </a:t>
            </a:r>
            <a:r>
              <a:rPr dirty="0" sz="2750" spc="20" b="1">
                <a:latin typeface="Roboto"/>
                <a:cs typeface="Roboto"/>
              </a:rPr>
              <a:t>Tocantins</a:t>
            </a:r>
            <a:endParaRPr sz="275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CFB9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848599" y="805651"/>
            <a:ext cx="1762125" cy="1762125"/>
          </a:xfrm>
          <a:custGeom>
            <a:avLst/>
            <a:gdLst/>
            <a:ahLst/>
            <a:cxnLst/>
            <a:rect l="l" t="t" r="r" b="b"/>
            <a:pathLst>
              <a:path w="1762125" h="1762125">
                <a:moveTo>
                  <a:pt x="881062" y="1762124"/>
                </a:moveTo>
                <a:lnTo>
                  <a:pt x="832720" y="1760821"/>
                </a:lnTo>
                <a:lnTo>
                  <a:pt x="785060" y="1756954"/>
                </a:lnTo>
                <a:lnTo>
                  <a:pt x="738149" y="1750593"/>
                </a:lnTo>
                <a:lnTo>
                  <a:pt x="692053" y="1741803"/>
                </a:lnTo>
                <a:lnTo>
                  <a:pt x="646841" y="1730652"/>
                </a:lnTo>
                <a:lnTo>
                  <a:pt x="602578" y="1717207"/>
                </a:lnTo>
                <a:lnTo>
                  <a:pt x="559333" y="1701536"/>
                </a:lnTo>
                <a:lnTo>
                  <a:pt x="517172" y="1683705"/>
                </a:lnTo>
                <a:lnTo>
                  <a:pt x="476163" y="1663782"/>
                </a:lnTo>
                <a:lnTo>
                  <a:pt x="436373" y="1641833"/>
                </a:lnTo>
                <a:lnTo>
                  <a:pt x="397869" y="1617927"/>
                </a:lnTo>
                <a:lnTo>
                  <a:pt x="360718" y="1592130"/>
                </a:lnTo>
                <a:lnTo>
                  <a:pt x="324987" y="1564510"/>
                </a:lnTo>
                <a:lnTo>
                  <a:pt x="290745" y="1535133"/>
                </a:lnTo>
                <a:lnTo>
                  <a:pt x="258057" y="1504067"/>
                </a:lnTo>
                <a:lnTo>
                  <a:pt x="226991" y="1471379"/>
                </a:lnTo>
                <a:lnTo>
                  <a:pt x="197614" y="1437136"/>
                </a:lnTo>
                <a:lnTo>
                  <a:pt x="169993" y="1401406"/>
                </a:lnTo>
                <a:lnTo>
                  <a:pt x="144197" y="1364255"/>
                </a:lnTo>
                <a:lnTo>
                  <a:pt x="120290" y="1325751"/>
                </a:lnTo>
                <a:lnTo>
                  <a:pt x="98342" y="1285961"/>
                </a:lnTo>
                <a:lnTo>
                  <a:pt x="78419" y="1244952"/>
                </a:lnTo>
                <a:lnTo>
                  <a:pt x="60588" y="1202791"/>
                </a:lnTo>
                <a:lnTo>
                  <a:pt x="44917" y="1159546"/>
                </a:lnTo>
                <a:lnTo>
                  <a:pt x="31472" y="1115283"/>
                </a:lnTo>
                <a:lnTo>
                  <a:pt x="20321" y="1070071"/>
                </a:lnTo>
                <a:lnTo>
                  <a:pt x="11531" y="1023975"/>
                </a:lnTo>
                <a:lnTo>
                  <a:pt x="5169" y="977063"/>
                </a:lnTo>
                <a:lnTo>
                  <a:pt x="1303" y="929403"/>
                </a:lnTo>
                <a:lnTo>
                  <a:pt x="0" y="881062"/>
                </a:lnTo>
                <a:lnTo>
                  <a:pt x="1303" y="832720"/>
                </a:lnTo>
                <a:lnTo>
                  <a:pt x="5169" y="785060"/>
                </a:lnTo>
                <a:lnTo>
                  <a:pt x="11531" y="738149"/>
                </a:lnTo>
                <a:lnTo>
                  <a:pt x="20321" y="692053"/>
                </a:lnTo>
                <a:lnTo>
                  <a:pt x="31472" y="646841"/>
                </a:lnTo>
                <a:lnTo>
                  <a:pt x="44917" y="602578"/>
                </a:lnTo>
                <a:lnTo>
                  <a:pt x="60588" y="559333"/>
                </a:lnTo>
                <a:lnTo>
                  <a:pt x="78419" y="517172"/>
                </a:lnTo>
                <a:lnTo>
                  <a:pt x="98342" y="476163"/>
                </a:lnTo>
                <a:lnTo>
                  <a:pt x="120290" y="436373"/>
                </a:lnTo>
                <a:lnTo>
                  <a:pt x="144197" y="397869"/>
                </a:lnTo>
                <a:lnTo>
                  <a:pt x="169993" y="360718"/>
                </a:lnTo>
                <a:lnTo>
                  <a:pt x="197614" y="324987"/>
                </a:lnTo>
                <a:lnTo>
                  <a:pt x="226991" y="290745"/>
                </a:lnTo>
                <a:lnTo>
                  <a:pt x="258057" y="258057"/>
                </a:lnTo>
                <a:lnTo>
                  <a:pt x="290745" y="226991"/>
                </a:lnTo>
                <a:lnTo>
                  <a:pt x="324987" y="197614"/>
                </a:lnTo>
                <a:lnTo>
                  <a:pt x="360718" y="169993"/>
                </a:lnTo>
                <a:lnTo>
                  <a:pt x="397869" y="144197"/>
                </a:lnTo>
                <a:lnTo>
                  <a:pt x="436373" y="120290"/>
                </a:lnTo>
                <a:lnTo>
                  <a:pt x="476163" y="98342"/>
                </a:lnTo>
                <a:lnTo>
                  <a:pt x="517172" y="78419"/>
                </a:lnTo>
                <a:lnTo>
                  <a:pt x="559333" y="60588"/>
                </a:lnTo>
                <a:lnTo>
                  <a:pt x="602578" y="44917"/>
                </a:lnTo>
                <a:lnTo>
                  <a:pt x="646841" y="31472"/>
                </a:lnTo>
                <a:lnTo>
                  <a:pt x="692053" y="20321"/>
                </a:lnTo>
                <a:lnTo>
                  <a:pt x="738149" y="11531"/>
                </a:lnTo>
                <a:lnTo>
                  <a:pt x="785060" y="5169"/>
                </a:lnTo>
                <a:lnTo>
                  <a:pt x="832720" y="1303"/>
                </a:lnTo>
                <a:lnTo>
                  <a:pt x="881062" y="0"/>
                </a:lnTo>
                <a:lnTo>
                  <a:pt x="929403" y="1303"/>
                </a:lnTo>
                <a:lnTo>
                  <a:pt x="977063" y="5169"/>
                </a:lnTo>
                <a:lnTo>
                  <a:pt x="1023975" y="11531"/>
                </a:lnTo>
                <a:lnTo>
                  <a:pt x="1070071" y="20321"/>
                </a:lnTo>
                <a:lnTo>
                  <a:pt x="1115283" y="31472"/>
                </a:lnTo>
                <a:lnTo>
                  <a:pt x="1159546" y="44917"/>
                </a:lnTo>
                <a:lnTo>
                  <a:pt x="1202791" y="60588"/>
                </a:lnTo>
                <a:lnTo>
                  <a:pt x="1244952" y="78419"/>
                </a:lnTo>
                <a:lnTo>
                  <a:pt x="1285961" y="98342"/>
                </a:lnTo>
                <a:lnTo>
                  <a:pt x="1325751" y="120290"/>
                </a:lnTo>
                <a:lnTo>
                  <a:pt x="1364255" y="144197"/>
                </a:lnTo>
                <a:lnTo>
                  <a:pt x="1401406" y="169993"/>
                </a:lnTo>
                <a:lnTo>
                  <a:pt x="1437136" y="197614"/>
                </a:lnTo>
                <a:lnTo>
                  <a:pt x="1471379" y="226991"/>
                </a:lnTo>
                <a:lnTo>
                  <a:pt x="1504067" y="258057"/>
                </a:lnTo>
                <a:lnTo>
                  <a:pt x="1535133" y="290745"/>
                </a:lnTo>
                <a:lnTo>
                  <a:pt x="1564510" y="324987"/>
                </a:lnTo>
                <a:lnTo>
                  <a:pt x="1592130" y="360718"/>
                </a:lnTo>
                <a:lnTo>
                  <a:pt x="1617927" y="397869"/>
                </a:lnTo>
                <a:lnTo>
                  <a:pt x="1641833" y="436373"/>
                </a:lnTo>
                <a:lnTo>
                  <a:pt x="1663782" y="476163"/>
                </a:lnTo>
                <a:lnTo>
                  <a:pt x="1683705" y="517172"/>
                </a:lnTo>
                <a:lnTo>
                  <a:pt x="1701536" y="559333"/>
                </a:lnTo>
                <a:lnTo>
                  <a:pt x="1717207" y="602578"/>
                </a:lnTo>
                <a:lnTo>
                  <a:pt x="1730652" y="646841"/>
                </a:lnTo>
                <a:lnTo>
                  <a:pt x="1741803" y="692053"/>
                </a:lnTo>
                <a:lnTo>
                  <a:pt x="1750593" y="738149"/>
                </a:lnTo>
                <a:lnTo>
                  <a:pt x="1756954" y="785060"/>
                </a:lnTo>
                <a:lnTo>
                  <a:pt x="1760821" y="832720"/>
                </a:lnTo>
                <a:lnTo>
                  <a:pt x="1762124" y="881062"/>
                </a:lnTo>
                <a:lnTo>
                  <a:pt x="1760821" y="929403"/>
                </a:lnTo>
                <a:lnTo>
                  <a:pt x="1756954" y="977063"/>
                </a:lnTo>
                <a:lnTo>
                  <a:pt x="1750593" y="1023975"/>
                </a:lnTo>
                <a:lnTo>
                  <a:pt x="1741803" y="1070071"/>
                </a:lnTo>
                <a:lnTo>
                  <a:pt x="1730652" y="1115283"/>
                </a:lnTo>
                <a:lnTo>
                  <a:pt x="1717207" y="1159546"/>
                </a:lnTo>
                <a:lnTo>
                  <a:pt x="1701536" y="1202791"/>
                </a:lnTo>
                <a:lnTo>
                  <a:pt x="1683705" y="1244952"/>
                </a:lnTo>
                <a:lnTo>
                  <a:pt x="1663782" y="1285961"/>
                </a:lnTo>
                <a:lnTo>
                  <a:pt x="1641833" y="1325751"/>
                </a:lnTo>
                <a:lnTo>
                  <a:pt x="1617927" y="1364255"/>
                </a:lnTo>
                <a:lnTo>
                  <a:pt x="1592130" y="1401406"/>
                </a:lnTo>
                <a:lnTo>
                  <a:pt x="1564510" y="1437136"/>
                </a:lnTo>
                <a:lnTo>
                  <a:pt x="1535133" y="1471379"/>
                </a:lnTo>
                <a:lnTo>
                  <a:pt x="1504067" y="1504067"/>
                </a:lnTo>
                <a:lnTo>
                  <a:pt x="1471379" y="1535133"/>
                </a:lnTo>
                <a:lnTo>
                  <a:pt x="1437136" y="1564510"/>
                </a:lnTo>
                <a:lnTo>
                  <a:pt x="1401406" y="1592130"/>
                </a:lnTo>
                <a:lnTo>
                  <a:pt x="1364255" y="1617927"/>
                </a:lnTo>
                <a:lnTo>
                  <a:pt x="1325751" y="1641833"/>
                </a:lnTo>
                <a:lnTo>
                  <a:pt x="1285961" y="1663782"/>
                </a:lnTo>
                <a:lnTo>
                  <a:pt x="1244952" y="1683705"/>
                </a:lnTo>
                <a:lnTo>
                  <a:pt x="1202791" y="1701536"/>
                </a:lnTo>
                <a:lnTo>
                  <a:pt x="1159546" y="1717207"/>
                </a:lnTo>
                <a:lnTo>
                  <a:pt x="1115283" y="1730652"/>
                </a:lnTo>
                <a:lnTo>
                  <a:pt x="1070071" y="1741803"/>
                </a:lnTo>
                <a:lnTo>
                  <a:pt x="1023975" y="1750593"/>
                </a:lnTo>
                <a:lnTo>
                  <a:pt x="977063" y="1756954"/>
                </a:lnTo>
                <a:lnTo>
                  <a:pt x="929403" y="1760821"/>
                </a:lnTo>
                <a:lnTo>
                  <a:pt x="881062" y="176212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8581792" y="1366442"/>
            <a:ext cx="29972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50" b="1">
                <a:latin typeface="Trebuchet MS"/>
                <a:cs typeface="Trebuchet MS"/>
              </a:rPr>
              <a:t>1</a:t>
            </a:r>
            <a:endParaRPr sz="3600">
              <a:latin typeface="Trebuchet MS"/>
              <a:cs typeface="Trebuchet M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848599" y="3034501"/>
            <a:ext cx="1762125" cy="1762125"/>
          </a:xfrm>
          <a:custGeom>
            <a:avLst/>
            <a:gdLst/>
            <a:ahLst/>
            <a:cxnLst/>
            <a:rect l="l" t="t" r="r" b="b"/>
            <a:pathLst>
              <a:path w="1762125" h="1762125">
                <a:moveTo>
                  <a:pt x="881062" y="1762124"/>
                </a:moveTo>
                <a:lnTo>
                  <a:pt x="832720" y="1760821"/>
                </a:lnTo>
                <a:lnTo>
                  <a:pt x="785060" y="1756954"/>
                </a:lnTo>
                <a:lnTo>
                  <a:pt x="738149" y="1750593"/>
                </a:lnTo>
                <a:lnTo>
                  <a:pt x="692053" y="1741803"/>
                </a:lnTo>
                <a:lnTo>
                  <a:pt x="646841" y="1730652"/>
                </a:lnTo>
                <a:lnTo>
                  <a:pt x="602578" y="1717207"/>
                </a:lnTo>
                <a:lnTo>
                  <a:pt x="559333" y="1701536"/>
                </a:lnTo>
                <a:lnTo>
                  <a:pt x="517172" y="1683705"/>
                </a:lnTo>
                <a:lnTo>
                  <a:pt x="476163" y="1663782"/>
                </a:lnTo>
                <a:lnTo>
                  <a:pt x="436373" y="1641833"/>
                </a:lnTo>
                <a:lnTo>
                  <a:pt x="397869" y="1617927"/>
                </a:lnTo>
                <a:lnTo>
                  <a:pt x="360718" y="1592130"/>
                </a:lnTo>
                <a:lnTo>
                  <a:pt x="324987" y="1564510"/>
                </a:lnTo>
                <a:lnTo>
                  <a:pt x="290745" y="1535133"/>
                </a:lnTo>
                <a:lnTo>
                  <a:pt x="258057" y="1504067"/>
                </a:lnTo>
                <a:lnTo>
                  <a:pt x="226991" y="1471379"/>
                </a:lnTo>
                <a:lnTo>
                  <a:pt x="197614" y="1437136"/>
                </a:lnTo>
                <a:lnTo>
                  <a:pt x="169993" y="1401406"/>
                </a:lnTo>
                <a:lnTo>
                  <a:pt x="144197" y="1364255"/>
                </a:lnTo>
                <a:lnTo>
                  <a:pt x="120290" y="1325751"/>
                </a:lnTo>
                <a:lnTo>
                  <a:pt x="98342" y="1285961"/>
                </a:lnTo>
                <a:lnTo>
                  <a:pt x="78419" y="1244952"/>
                </a:lnTo>
                <a:lnTo>
                  <a:pt x="60588" y="1202791"/>
                </a:lnTo>
                <a:lnTo>
                  <a:pt x="44917" y="1159546"/>
                </a:lnTo>
                <a:lnTo>
                  <a:pt x="31472" y="1115283"/>
                </a:lnTo>
                <a:lnTo>
                  <a:pt x="20321" y="1070071"/>
                </a:lnTo>
                <a:lnTo>
                  <a:pt x="11531" y="1023975"/>
                </a:lnTo>
                <a:lnTo>
                  <a:pt x="5169" y="977063"/>
                </a:lnTo>
                <a:lnTo>
                  <a:pt x="1303" y="929403"/>
                </a:lnTo>
                <a:lnTo>
                  <a:pt x="0" y="881062"/>
                </a:lnTo>
                <a:lnTo>
                  <a:pt x="1303" y="832720"/>
                </a:lnTo>
                <a:lnTo>
                  <a:pt x="5169" y="785060"/>
                </a:lnTo>
                <a:lnTo>
                  <a:pt x="11531" y="738149"/>
                </a:lnTo>
                <a:lnTo>
                  <a:pt x="20321" y="692053"/>
                </a:lnTo>
                <a:lnTo>
                  <a:pt x="31472" y="646841"/>
                </a:lnTo>
                <a:lnTo>
                  <a:pt x="44917" y="602578"/>
                </a:lnTo>
                <a:lnTo>
                  <a:pt x="60588" y="559333"/>
                </a:lnTo>
                <a:lnTo>
                  <a:pt x="78419" y="517172"/>
                </a:lnTo>
                <a:lnTo>
                  <a:pt x="98342" y="476163"/>
                </a:lnTo>
                <a:lnTo>
                  <a:pt x="120290" y="436373"/>
                </a:lnTo>
                <a:lnTo>
                  <a:pt x="144197" y="397869"/>
                </a:lnTo>
                <a:lnTo>
                  <a:pt x="169993" y="360718"/>
                </a:lnTo>
                <a:lnTo>
                  <a:pt x="197614" y="324987"/>
                </a:lnTo>
                <a:lnTo>
                  <a:pt x="226991" y="290745"/>
                </a:lnTo>
                <a:lnTo>
                  <a:pt x="258057" y="258057"/>
                </a:lnTo>
                <a:lnTo>
                  <a:pt x="290745" y="226991"/>
                </a:lnTo>
                <a:lnTo>
                  <a:pt x="324987" y="197614"/>
                </a:lnTo>
                <a:lnTo>
                  <a:pt x="360718" y="169993"/>
                </a:lnTo>
                <a:lnTo>
                  <a:pt x="397869" y="144197"/>
                </a:lnTo>
                <a:lnTo>
                  <a:pt x="436373" y="120290"/>
                </a:lnTo>
                <a:lnTo>
                  <a:pt x="476163" y="98342"/>
                </a:lnTo>
                <a:lnTo>
                  <a:pt x="517172" y="78419"/>
                </a:lnTo>
                <a:lnTo>
                  <a:pt x="559333" y="60588"/>
                </a:lnTo>
                <a:lnTo>
                  <a:pt x="602578" y="44917"/>
                </a:lnTo>
                <a:lnTo>
                  <a:pt x="646841" y="31472"/>
                </a:lnTo>
                <a:lnTo>
                  <a:pt x="692053" y="20321"/>
                </a:lnTo>
                <a:lnTo>
                  <a:pt x="738149" y="11531"/>
                </a:lnTo>
                <a:lnTo>
                  <a:pt x="785060" y="5169"/>
                </a:lnTo>
                <a:lnTo>
                  <a:pt x="832720" y="1303"/>
                </a:lnTo>
                <a:lnTo>
                  <a:pt x="881062" y="0"/>
                </a:lnTo>
                <a:lnTo>
                  <a:pt x="929403" y="1303"/>
                </a:lnTo>
                <a:lnTo>
                  <a:pt x="977063" y="5169"/>
                </a:lnTo>
                <a:lnTo>
                  <a:pt x="1023975" y="11531"/>
                </a:lnTo>
                <a:lnTo>
                  <a:pt x="1070071" y="20321"/>
                </a:lnTo>
                <a:lnTo>
                  <a:pt x="1115283" y="31472"/>
                </a:lnTo>
                <a:lnTo>
                  <a:pt x="1159546" y="44917"/>
                </a:lnTo>
                <a:lnTo>
                  <a:pt x="1202791" y="60588"/>
                </a:lnTo>
                <a:lnTo>
                  <a:pt x="1244952" y="78419"/>
                </a:lnTo>
                <a:lnTo>
                  <a:pt x="1285961" y="98342"/>
                </a:lnTo>
                <a:lnTo>
                  <a:pt x="1325751" y="120290"/>
                </a:lnTo>
                <a:lnTo>
                  <a:pt x="1364255" y="144197"/>
                </a:lnTo>
                <a:lnTo>
                  <a:pt x="1401406" y="169993"/>
                </a:lnTo>
                <a:lnTo>
                  <a:pt x="1437136" y="197614"/>
                </a:lnTo>
                <a:lnTo>
                  <a:pt x="1471379" y="226991"/>
                </a:lnTo>
                <a:lnTo>
                  <a:pt x="1504067" y="258057"/>
                </a:lnTo>
                <a:lnTo>
                  <a:pt x="1535133" y="290745"/>
                </a:lnTo>
                <a:lnTo>
                  <a:pt x="1564510" y="324987"/>
                </a:lnTo>
                <a:lnTo>
                  <a:pt x="1592130" y="360718"/>
                </a:lnTo>
                <a:lnTo>
                  <a:pt x="1617927" y="397869"/>
                </a:lnTo>
                <a:lnTo>
                  <a:pt x="1641833" y="436373"/>
                </a:lnTo>
                <a:lnTo>
                  <a:pt x="1663782" y="476163"/>
                </a:lnTo>
                <a:lnTo>
                  <a:pt x="1683705" y="517172"/>
                </a:lnTo>
                <a:lnTo>
                  <a:pt x="1701536" y="559333"/>
                </a:lnTo>
                <a:lnTo>
                  <a:pt x="1717207" y="602578"/>
                </a:lnTo>
                <a:lnTo>
                  <a:pt x="1730652" y="646841"/>
                </a:lnTo>
                <a:lnTo>
                  <a:pt x="1741803" y="692053"/>
                </a:lnTo>
                <a:lnTo>
                  <a:pt x="1750593" y="738149"/>
                </a:lnTo>
                <a:lnTo>
                  <a:pt x="1756954" y="785060"/>
                </a:lnTo>
                <a:lnTo>
                  <a:pt x="1760821" y="832720"/>
                </a:lnTo>
                <a:lnTo>
                  <a:pt x="1762124" y="881062"/>
                </a:lnTo>
                <a:lnTo>
                  <a:pt x="1760821" y="929403"/>
                </a:lnTo>
                <a:lnTo>
                  <a:pt x="1756954" y="977063"/>
                </a:lnTo>
                <a:lnTo>
                  <a:pt x="1750593" y="1023975"/>
                </a:lnTo>
                <a:lnTo>
                  <a:pt x="1741803" y="1070071"/>
                </a:lnTo>
                <a:lnTo>
                  <a:pt x="1730652" y="1115283"/>
                </a:lnTo>
                <a:lnTo>
                  <a:pt x="1717207" y="1159546"/>
                </a:lnTo>
                <a:lnTo>
                  <a:pt x="1701536" y="1202791"/>
                </a:lnTo>
                <a:lnTo>
                  <a:pt x="1683705" y="1244952"/>
                </a:lnTo>
                <a:lnTo>
                  <a:pt x="1663782" y="1285961"/>
                </a:lnTo>
                <a:lnTo>
                  <a:pt x="1641833" y="1325751"/>
                </a:lnTo>
                <a:lnTo>
                  <a:pt x="1617927" y="1364255"/>
                </a:lnTo>
                <a:lnTo>
                  <a:pt x="1592130" y="1401406"/>
                </a:lnTo>
                <a:lnTo>
                  <a:pt x="1564510" y="1437136"/>
                </a:lnTo>
                <a:lnTo>
                  <a:pt x="1535133" y="1471379"/>
                </a:lnTo>
                <a:lnTo>
                  <a:pt x="1504067" y="1504067"/>
                </a:lnTo>
                <a:lnTo>
                  <a:pt x="1471379" y="1535133"/>
                </a:lnTo>
                <a:lnTo>
                  <a:pt x="1437136" y="1564510"/>
                </a:lnTo>
                <a:lnTo>
                  <a:pt x="1401406" y="1592130"/>
                </a:lnTo>
                <a:lnTo>
                  <a:pt x="1364255" y="1617927"/>
                </a:lnTo>
                <a:lnTo>
                  <a:pt x="1325751" y="1641833"/>
                </a:lnTo>
                <a:lnTo>
                  <a:pt x="1285961" y="1663782"/>
                </a:lnTo>
                <a:lnTo>
                  <a:pt x="1244952" y="1683705"/>
                </a:lnTo>
                <a:lnTo>
                  <a:pt x="1202791" y="1701536"/>
                </a:lnTo>
                <a:lnTo>
                  <a:pt x="1159546" y="1717207"/>
                </a:lnTo>
                <a:lnTo>
                  <a:pt x="1115283" y="1730652"/>
                </a:lnTo>
                <a:lnTo>
                  <a:pt x="1070071" y="1741803"/>
                </a:lnTo>
                <a:lnTo>
                  <a:pt x="1023975" y="1750593"/>
                </a:lnTo>
                <a:lnTo>
                  <a:pt x="977063" y="1756954"/>
                </a:lnTo>
                <a:lnTo>
                  <a:pt x="929403" y="1760821"/>
                </a:lnTo>
                <a:lnTo>
                  <a:pt x="881062" y="176212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8581494" y="3595292"/>
            <a:ext cx="30035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50" b="1">
                <a:latin typeface="Trebuchet MS"/>
                <a:cs typeface="Trebuchet MS"/>
              </a:rPr>
              <a:t>2</a:t>
            </a:r>
            <a:endParaRPr sz="3600">
              <a:latin typeface="Trebuchet MS"/>
              <a:cs typeface="Trebuchet M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848599" y="5263351"/>
            <a:ext cx="1762125" cy="1762125"/>
          </a:xfrm>
          <a:custGeom>
            <a:avLst/>
            <a:gdLst/>
            <a:ahLst/>
            <a:cxnLst/>
            <a:rect l="l" t="t" r="r" b="b"/>
            <a:pathLst>
              <a:path w="1762125" h="1762125">
                <a:moveTo>
                  <a:pt x="881062" y="1762124"/>
                </a:moveTo>
                <a:lnTo>
                  <a:pt x="832720" y="1760821"/>
                </a:lnTo>
                <a:lnTo>
                  <a:pt x="785060" y="1756954"/>
                </a:lnTo>
                <a:lnTo>
                  <a:pt x="738149" y="1750593"/>
                </a:lnTo>
                <a:lnTo>
                  <a:pt x="692053" y="1741803"/>
                </a:lnTo>
                <a:lnTo>
                  <a:pt x="646841" y="1730652"/>
                </a:lnTo>
                <a:lnTo>
                  <a:pt x="602578" y="1717207"/>
                </a:lnTo>
                <a:lnTo>
                  <a:pt x="559333" y="1701536"/>
                </a:lnTo>
                <a:lnTo>
                  <a:pt x="517172" y="1683705"/>
                </a:lnTo>
                <a:lnTo>
                  <a:pt x="476163" y="1663782"/>
                </a:lnTo>
                <a:lnTo>
                  <a:pt x="436373" y="1641833"/>
                </a:lnTo>
                <a:lnTo>
                  <a:pt x="397869" y="1617927"/>
                </a:lnTo>
                <a:lnTo>
                  <a:pt x="360718" y="1592130"/>
                </a:lnTo>
                <a:lnTo>
                  <a:pt x="324987" y="1564510"/>
                </a:lnTo>
                <a:lnTo>
                  <a:pt x="290745" y="1535133"/>
                </a:lnTo>
                <a:lnTo>
                  <a:pt x="258057" y="1504067"/>
                </a:lnTo>
                <a:lnTo>
                  <a:pt x="226991" y="1471379"/>
                </a:lnTo>
                <a:lnTo>
                  <a:pt x="197614" y="1437136"/>
                </a:lnTo>
                <a:lnTo>
                  <a:pt x="169993" y="1401406"/>
                </a:lnTo>
                <a:lnTo>
                  <a:pt x="144197" y="1364255"/>
                </a:lnTo>
                <a:lnTo>
                  <a:pt x="120290" y="1325751"/>
                </a:lnTo>
                <a:lnTo>
                  <a:pt x="98342" y="1285961"/>
                </a:lnTo>
                <a:lnTo>
                  <a:pt x="78419" y="1244952"/>
                </a:lnTo>
                <a:lnTo>
                  <a:pt x="60588" y="1202791"/>
                </a:lnTo>
                <a:lnTo>
                  <a:pt x="44917" y="1159546"/>
                </a:lnTo>
                <a:lnTo>
                  <a:pt x="31472" y="1115283"/>
                </a:lnTo>
                <a:lnTo>
                  <a:pt x="20321" y="1070071"/>
                </a:lnTo>
                <a:lnTo>
                  <a:pt x="11531" y="1023975"/>
                </a:lnTo>
                <a:lnTo>
                  <a:pt x="5169" y="977063"/>
                </a:lnTo>
                <a:lnTo>
                  <a:pt x="1303" y="929403"/>
                </a:lnTo>
                <a:lnTo>
                  <a:pt x="0" y="881062"/>
                </a:lnTo>
                <a:lnTo>
                  <a:pt x="1303" y="832720"/>
                </a:lnTo>
                <a:lnTo>
                  <a:pt x="5169" y="785060"/>
                </a:lnTo>
                <a:lnTo>
                  <a:pt x="11531" y="738149"/>
                </a:lnTo>
                <a:lnTo>
                  <a:pt x="20321" y="692053"/>
                </a:lnTo>
                <a:lnTo>
                  <a:pt x="31472" y="646841"/>
                </a:lnTo>
                <a:lnTo>
                  <a:pt x="44917" y="602578"/>
                </a:lnTo>
                <a:lnTo>
                  <a:pt x="60588" y="559333"/>
                </a:lnTo>
                <a:lnTo>
                  <a:pt x="78419" y="517172"/>
                </a:lnTo>
                <a:lnTo>
                  <a:pt x="98342" y="476163"/>
                </a:lnTo>
                <a:lnTo>
                  <a:pt x="120290" y="436373"/>
                </a:lnTo>
                <a:lnTo>
                  <a:pt x="144197" y="397869"/>
                </a:lnTo>
                <a:lnTo>
                  <a:pt x="169993" y="360718"/>
                </a:lnTo>
                <a:lnTo>
                  <a:pt x="197614" y="324987"/>
                </a:lnTo>
                <a:lnTo>
                  <a:pt x="226991" y="290745"/>
                </a:lnTo>
                <a:lnTo>
                  <a:pt x="258057" y="258057"/>
                </a:lnTo>
                <a:lnTo>
                  <a:pt x="290745" y="226991"/>
                </a:lnTo>
                <a:lnTo>
                  <a:pt x="324987" y="197614"/>
                </a:lnTo>
                <a:lnTo>
                  <a:pt x="360718" y="169993"/>
                </a:lnTo>
                <a:lnTo>
                  <a:pt x="397869" y="144197"/>
                </a:lnTo>
                <a:lnTo>
                  <a:pt x="436373" y="120290"/>
                </a:lnTo>
                <a:lnTo>
                  <a:pt x="476163" y="98342"/>
                </a:lnTo>
                <a:lnTo>
                  <a:pt x="517172" y="78419"/>
                </a:lnTo>
                <a:lnTo>
                  <a:pt x="559333" y="60588"/>
                </a:lnTo>
                <a:lnTo>
                  <a:pt x="602578" y="44917"/>
                </a:lnTo>
                <a:lnTo>
                  <a:pt x="646841" y="31472"/>
                </a:lnTo>
                <a:lnTo>
                  <a:pt x="692053" y="20321"/>
                </a:lnTo>
                <a:lnTo>
                  <a:pt x="738149" y="11531"/>
                </a:lnTo>
                <a:lnTo>
                  <a:pt x="785060" y="5169"/>
                </a:lnTo>
                <a:lnTo>
                  <a:pt x="832720" y="1303"/>
                </a:lnTo>
                <a:lnTo>
                  <a:pt x="881062" y="0"/>
                </a:lnTo>
                <a:lnTo>
                  <a:pt x="929403" y="1303"/>
                </a:lnTo>
                <a:lnTo>
                  <a:pt x="977063" y="5169"/>
                </a:lnTo>
                <a:lnTo>
                  <a:pt x="1023975" y="11531"/>
                </a:lnTo>
                <a:lnTo>
                  <a:pt x="1070071" y="20321"/>
                </a:lnTo>
                <a:lnTo>
                  <a:pt x="1115283" y="31472"/>
                </a:lnTo>
                <a:lnTo>
                  <a:pt x="1159546" y="44917"/>
                </a:lnTo>
                <a:lnTo>
                  <a:pt x="1202791" y="60588"/>
                </a:lnTo>
                <a:lnTo>
                  <a:pt x="1244952" y="78419"/>
                </a:lnTo>
                <a:lnTo>
                  <a:pt x="1285961" y="98342"/>
                </a:lnTo>
                <a:lnTo>
                  <a:pt x="1325751" y="120290"/>
                </a:lnTo>
                <a:lnTo>
                  <a:pt x="1364255" y="144197"/>
                </a:lnTo>
                <a:lnTo>
                  <a:pt x="1401406" y="169993"/>
                </a:lnTo>
                <a:lnTo>
                  <a:pt x="1437136" y="197614"/>
                </a:lnTo>
                <a:lnTo>
                  <a:pt x="1471379" y="226991"/>
                </a:lnTo>
                <a:lnTo>
                  <a:pt x="1504067" y="258057"/>
                </a:lnTo>
                <a:lnTo>
                  <a:pt x="1535133" y="290745"/>
                </a:lnTo>
                <a:lnTo>
                  <a:pt x="1564510" y="324987"/>
                </a:lnTo>
                <a:lnTo>
                  <a:pt x="1592130" y="360718"/>
                </a:lnTo>
                <a:lnTo>
                  <a:pt x="1617927" y="397869"/>
                </a:lnTo>
                <a:lnTo>
                  <a:pt x="1641833" y="436373"/>
                </a:lnTo>
                <a:lnTo>
                  <a:pt x="1663782" y="476163"/>
                </a:lnTo>
                <a:lnTo>
                  <a:pt x="1683705" y="517172"/>
                </a:lnTo>
                <a:lnTo>
                  <a:pt x="1701536" y="559333"/>
                </a:lnTo>
                <a:lnTo>
                  <a:pt x="1717207" y="602578"/>
                </a:lnTo>
                <a:lnTo>
                  <a:pt x="1730652" y="646841"/>
                </a:lnTo>
                <a:lnTo>
                  <a:pt x="1741803" y="692053"/>
                </a:lnTo>
                <a:lnTo>
                  <a:pt x="1750593" y="738149"/>
                </a:lnTo>
                <a:lnTo>
                  <a:pt x="1756954" y="785060"/>
                </a:lnTo>
                <a:lnTo>
                  <a:pt x="1760821" y="832720"/>
                </a:lnTo>
                <a:lnTo>
                  <a:pt x="1762124" y="881062"/>
                </a:lnTo>
                <a:lnTo>
                  <a:pt x="1760821" y="929403"/>
                </a:lnTo>
                <a:lnTo>
                  <a:pt x="1756954" y="977063"/>
                </a:lnTo>
                <a:lnTo>
                  <a:pt x="1750593" y="1023975"/>
                </a:lnTo>
                <a:lnTo>
                  <a:pt x="1741803" y="1070071"/>
                </a:lnTo>
                <a:lnTo>
                  <a:pt x="1730652" y="1115283"/>
                </a:lnTo>
                <a:lnTo>
                  <a:pt x="1717207" y="1159546"/>
                </a:lnTo>
                <a:lnTo>
                  <a:pt x="1701536" y="1202791"/>
                </a:lnTo>
                <a:lnTo>
                  <a:pt x="1683705" y="1244952"/>
                </a:lnTo>
                <a:lnTo>
                  <a:pt x="1663782" y="1285961"/>
                </a:lnTo>
                <a:lnTo>
                  <a:pt x="1641833" y="1325751"/>
                </a:lnTo>
                <a:lnTo>
                  <a:pt x="1617927" y="1364255"/>
                </a:lnTo>
                <a:lnTo>
                  <a:pt x="1592130" y="1401406"/>
                </a:lnTo>
                <a:lnTo>
                  <a:pt x="1564510" y="1437136"/>
                </a:lnTo>
                <a:lnTo>
                  <a:pt x="1535133" y="1471379"/>
                </a:lnTo>
                <a:lnTo>
                  <a:pt x="1504067" y="1504067"/>
                </a:lnTo>
                <a:lnTo>
                  <a:pt x="1471379" y="1535133"/>
                </a:lnTo>
                <a:lnTo>
                  <a:pt x="1437136" y="1564510"/>
                </a:lnTo>
                <a:lnTo>
                  <a:pt x="1401406" y="1592130"/>
                </a:lnTo>
                <a:lnTo>
                  <a:pt x="1364255" y="1617927"/>
                </a:lnTo>
                <a:lnTo>
                  <a:pt x="1325751" y="1641833"/>
                </a:lnTo>
                <a:lnTo>
                  <a:pt x="1285961" y="1663782"/>
                </a:lnTo>
                <a:lnTo>
                  <a:pt x="1244952" y="1683705"/>
                </a:lnTo>
                <a:lnTo>
                  <a:pt x="1202791" y="1701536"/>
                </a:lnTo>
                <a:lnTo>
                  <a:pt x="1159546" y="1717207"/>
                </a:lnTo>
                <a:lnTo>
                  <a:pt x="1115283" y="1730652"/>
                </a:lnTo>
                <a:lnTo>
                  <a:pt x="1070071" y="1741803"/>
                </a:lnTo>
                <a:lnTo>
                  <a:pt x="1023975" y="1750593"/>
                </a:lnTo>
                <a:lnTo>
                  <a:pt x="977063" y="1756954"/>
                </a:lnTo>
                <a:lnTo>
                  <a:pt x="929403" y="1760821"/>
                </a:lnTo>
                <a:lnTo>
                  <a:pt x="881062" y="176212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8581792" y="5824142"/>
            <a:ext cx="29972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50" b="1">
                <a:latin typeface="Trebuchet MS"/>
                <a:cs typeface="Trebuchet MS"/>
              </a:rPr>
              <a:t>3</a:t>
            </a:r>
            <a:endParaRPr sz="3600">
              <a:latin typeface="Trebuchet MS"/>
              <a:cs typeface="Trebuchet M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848599" y="7492200"/>
            <a:ext cx="1762125" cy="1762125"/>
          </a:xfrm>
          <a:custGeom>
            <a:avLst/>
            <a:gdLst/>
            <a:ahLst/>
            <a:cxnLst/>
            <a:rect l="l" t="t" r="r" b="b"/>
            <a:pathLst>
              <a:path w="1762125" h="1762125">
                <a:moveTo>
                  <a:pt x="881062" y="1762124"/>
                </a:moveTo>
                <a:lnTo>
                  <a:pt x="832720" y="1760821"/>
                </a:lnTo>
                <a:lnTo>
                  <a:pt x="785060" y="1756954"/>
                </a:lnTo>
                <a:lnTo>
                  <a:pt x="738149" y="1750593"/>
                </a:lnTo>
                <a:lnTo>
                  <a:pt x="692053" y="1741803"/>
                </a:lnTo>
                <a:lnTo>
                  <a:pt x="646841" y="1730652"/>
                </a:lnTo>
                <a:lnTo>
                  <a:pt x="602578" y="1717207"/>
                </a:lnTo>
                <a:lnTo>
                  <a:pt x="559333" y="1701536"/>
                </a:lnTo>
                <a:lnTo>
                  <a:pt x="517172" y="1683705"/>
                </a:lnTo>
                <a:lnTo>
                  <a:pt x="476163" y="1663782"/>
                </a:lnTo>
                <a:lnTo>
                  <a:pt x="436373" y="1641833"/>
                </a:lnTo>
                <a:lnTo>
                  <a:pt x="397869" y="1617927"/>
                </a:lnTo>
                <a:lnTo>
                  <a:pt x="360718" y="1592130"/>
                </a:lnTo>
                <a:lnTo>
                  <a:pt x="324987" y="1564510"/>
                </a:lnTo>
                <a:lnTo>
                  <a:pt x="290745" y="1535133"/>
                </a:lnTo>
                <a:lnTo>
                  <a:pt x="258057" y="1504067"/>
                </a:lnTo>
                <a:lnTo>
                  <a:pt x="226991" y="1471379"/>
                </a:lnTo>
                <a:lnTo>
                  <a:pt x="197614" y="1437136"/>
                </a:lnTo>
                <a:lnTo>
                  <a:pt x="169993" y="1401406"/>
                </a:lnTo>
                <a:lnTo>
                  <a:pt x="144197" y="1364255"/>
                </a:lnTo>
                <a:lnTo>
                  <a:pt x="120290" y="1325751"/>
                </a:lnTo>
                <a:lnTo>
                  <a:pt x="98342" y="1285961"/>
                </a:lnTo>
                <a:lnTo>
                  <a:pt x="78419" y="1244952"/>
                </a:lnTo>
                <a:lnTo>
                  <a:pt x="60588" y="1202791"/>
                </a:lnTo>
                <a:lnTo>
                  <a:pt x="44917" y="1159546"/>
                </a:lnTo>
                <a:lnTo>
                  <a:pt x="31472" y="1115283"/>
                </a:lnTo>
                <a:lnTo>
                  <a:pt x="20321" y="1070071"/>
                </a:lnTo>
                <a:lnTo>
                  <a:pt x="11531" y="1023975"/>
                </a:lnTo>
                <a:lnTo>
                  <a:pt x="5169" y="977063"/>
                </a:lnTo>
                <a:lnTo>
                  <a:pt x="1303" y="929403"/>
                </a:lnTo>
                <a:lnTo>
                  <a:pt x="0" y="881062"/>
                </a:lnTo>
                <a:lnTo>
                  <a:pt x="1303" y="832720"/>
                </a:lnTo>
                <a:lnTo>
                  <a:pt x="5169" y="785060"/>
                </a:lnTo>
                <a:lnTo>
                  <a:pt x="11531" y="738149"/>
                </a:lnTo>
                <a:lnTo>
                  <a:pt x="20321" y="692053"/>
                </a:lnTo>
                <a:lnTo>
                  <a:pt x="31472" y="646841"/>
                </a:lnTo>
                <a:lnTo>
                  <a:pt x="44917" y="602578"/>
                </a:lnTo>
                <a:lnTo>
                  <a:pt x="60588" y="559333"/>
                </a:lnTo>
                <a:lnTo>
                  <a:pt x="78419" y="517172"/>
                </a:lnTo>
                <a:lnTo>
                  <a:pt x="98342" y="476163"/>
                </a:lnTo>
                <a:lnTo>
                  <a:pt x="120290" y="436373"/>
                </a:lnTo>
                <a:lnTo>
                  <a:pt x="144197" y="397869"/>
                </a:lnTo>
                <a:lnTo>
                  <a:pt x="169993" y="360718"/>
                </a:lnTo>
                <a:lnTo>
                  <a:pt x="197614" y="324987"/>
                </a:lnTo>
                <a:lnTo>
                  <a:pt x="226991" y="290745"/>
                </a:lnTo>
                <a:lnTo>
                  <a:pt x="258057" y="258057"/>
                </a:lnTo>
                <a:lnTo>
                  <a:pt x="290745" y="226991"/>
                </a:lnTo>
                <a:lnTo>
                  <a:pt x="324987" y="197614"/>
                </a:lnTo>
                <a:lnTo>
                  <a:pt x="360718" y="169993"/>
                </a:lnTo>
                <a:lnTo>
                  <a:pt x="397869" y="144197"/>
                </a:lnTo>
                <a:lnTo>
                  <a:pt x="436373" y="120290"/>
                </a:lnTo>
                <a:lnTo>
                  <a:pt x="476163" y="98342"/>
                </a:lnTo>
                <a:lnTo>
                  <a:pt x="517172" y="78419"/>
                </a:lnTo>
                <a:lnTo>
                  <a:pt x="559333" y="60588"/>
                </a:lnTo>
                <a:lnTo>
                  <a:pt x="602578" y="44917"/>
                </a:lnTo>
                <a:lnTo>
                  <a:pt x="646841" y="31472"/>
                </a:lnTo>
                <a:lnTo>
                  <a:pt x="692053" y="20321"/>
                </a:lnTo>
                <a:lnTo>
                  <a:pt x="738149" y="11531"/>
                </a:lnTo>
                <a:lnTo>
                  <a:pt x="785060" y="5169"/>
                </a:lnTo>
                <a:lnTo>
                  <a:pt x="832720" y="1303"/>
                </a:lnTo>
                <a:lnTo>
                  <a:pt x="881062" y="0"/>
                </a:lnTo>
                <a:lnTo>
                  <a:pt x="929403" y="1303"/>
                </a:lnTo>
                <a:lnTo>
                  <a:pt x="977063" y="5169"/>
                </a:lnTo>
                <a:lnTo>
                  <a:pt x="1023975" y="11531"/>
                </a:lnTo>
                <a:lnTo>
                  <a:pt x="1070071" y="20321"/>
                </a:lnTo>
                <a:lnTo>
                  <a:pt x="1115283" y="31472"/>
                </a:lnTo>
                <a:lnTo>
                  <a:pt x="1159546" y="44917"/>
                </a:lnTo>
                <a:lnTo>
                  <a:pt x="1202791" y="60588"/>
                </a:lnTo>
                <a:lnTo>
                  <a:pt x="1244952" y="78419"/>
                </a:lnTo>
                <a:lnTo>
                  <a:pt x="1285961" y="98342"/>
                </a:lnTo>
                <a:lnTo>
                  <a:pt x="1325751" y="120290"/>
                </a:lnTo>
                <a:lnTo>
                  <a:pt x="1364255" y="144197"/>
                </a:lnTo>
                <a:lnTo>
                  <a:pt x="1401406" y="169993"/>
                </a:lnTo>
                <a:lnTo>
                  <a:pt x="1437136" y="197614"/>
                </a:lnTo>
                <a:lnTo>
                  <a:pt x="1471379" y="226991"/>
                </a:lnTo>
                <a:lnTo>
                  <a:pt x="1504067" y="258057"/>
                </a:lnTo>
                <a:lnTo>
                  <a:pt x="1535133" y="290745"/>
                </a:lnTo>
                <a:lnTo>
                  <a:pt x="1564510" y="324987"/>
                </a:lnTo>
                <a:lnTo>
                  <a:pt x="1592130" y="360718"/>
                </a:lnTo>
                <a:lnTo>
                  <a:pt x="1617927" y="397869"/>
                </a:lnTo>
                <a:lnTo>
                  <a:pt x="1641833" y="436373"/>
                </a:lnTo>
                <a:lnTo>
                  <a:pt x="1663782" y="476163"/>
                </a:lnTo>
                <a:lnTo>
                  <a:pt x="1683705" y="517172"/>
                </a:lnTo>
                <a:lnTo>
                  <a:pt x="1701536" y="559333"/>
                </a:lnTo>
                <a:lnTo>
                  <a:pt x="1717207" y="602578"/>
                </a:lnTo>
                <a:lnTo>
                  <a:pt x="1730652" y="646841"/>
                </a:lnTo>
                <a:lnTo>
                  <a:pt x="1741803" y="692053"/>
                </a:lnTo>
                <a:lnTo>
                  <a:pt x="1750593" y="738149"/>
                </a:lnTo>
                <a:lnTo>
                  <a:pt x="1756954" y="785060"/>
                </a:lnTo>
                <a:lnTo>
                  <a:pt x="1760821" y="832720"/>
                </a:lnTo>
                <a:lnTo>
                  <a:pt x="1762124" y="881062"/>
                </a:lnTo>
                <a:lnTo>
                  <a:pt x="1760821" y="929403"/>
                </a:lnTo>
                <a:lnTo>
                  <a:pt x="1756954" y="977063"/>
                </a:lnTo>
                <a:lnTo>
                  <a:pt x="1750593" y="1023975"/>
                </a:lnTo>
                <a:lnTo>
                  <a:pt x="1741803" y="1070071"/>
                </a:lnTo>
                <a:lnTo>
                  <a:pt x="1730652" y="1115283"/>
                </a:lnTo>
                <a:lnTo>
                  <a:pt x="1717207" y="1159546"/>
                </a:lnTo>
                <a:lnTo>
                  <a:pt x="1701536" y="1202791"/>
                </a:lnTo>
                <a:lnTo>
                  <a:pt x="1683705" y="1244952"/>
                </a:lnTo>
                <a:lnTo>
                  <a:pt x="1663782" y="1285961"/>
                </a:lnTo>
                <a:lnTo>
                  <a:pt x="1641833" y="1325751"/>
                </a:lnTo>
                <a:lnTo>
                  <a:pt x="1617927" y="1364255"/>
                </a:lnTo>
                <a:lnTo>
                  <a:pt x="1592130" y="1401406"/>
                </a:lnTo>
                <a:lnTo>
                  <a:pt x="1564510" y="1437136"/>
                </a:lnTo>
                <a:lnTo>
                  <a:pt x="1535133" y="1471379"/>
                </a:lnTo>
                <a:lnTo>
                  <a:pt x="1504067" y="1504067"/>
                </a:lnTo>
                <a:lnTo>
                  <a:pt x="1471379" y="1535133"/>
                </a:lnTo>
                <a:lnTo>
                  <a:pt x="1437136" y="1564510"/>
                </a:lnTo>
                <a:lnTo>
                  <a:pt x="1401406" y="1592130"/>
                </a:lnTo>
                <a:lnTo>
                  <a:pt x="1364255" y="1617927"/>
                </a:lnTo>
                <a:lnTo>
                  <a:pt x="1325751" y="1641833"/>
                </a:lnTo>
                <a:lnTo>
                  <a:pt x="1285961" y="1663782"/>
                </a:lnTo>
                <a:lnTo>
                  <a:pt x="1244952" y="1683705"/>
                </a:lnTo>
                <a:lnTo>
                  <a:pt x="1202791" y="1701536"/>
                </a:lnTo>
                <a:lnTo>
                  <a:pt x="1159546" y="1717207"/>
                </a:lnTo>
                <a:lnTo>
                  <a:pt x="1115283" y="1730652"/>
                </a:lnTo>
                <a:lnTo>
                  <a:pt x="1070071" y="1741803"/>
                </a:lnTo>
                <a:lnTo>
                  <a:pt x="1023975" y="1750593"/>
                </a:lnTo>
                <a:lnTo>
                  <a:pt x="977063" y="1756954"/>
                </a:lnTo>
                <a:lnTo>
                  <a:pt x="929403" y="1760821"/>
                </a:lnTo>
                <a:lnTo>
                  <a:pt x="881062" y="176212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8581792" y="8052992"/>
            <a:ext cx="29972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50" b="1">
                <a:latin typeface="Trebuchet MS"/>
                <a:cs typeface="Trebuchet MS"/>
              </a:rPr>
              <a:t>4</a:t>
            </a:r>
            <a:endParaRPr sz="3600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0341441" y="1133074"/>
            <a:ext cx="5774055" cy="1016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8300"/>
              </a:lnSpc>
              <a:spcBef>
                <a:spcPts val="100"/>
              </a:spcBef>
            </a:pPr>
            <a:r>
              <a:rPr dirty="0" sz="3000" spc="-10">
                <a:solidFill>
                  <a:srgbClr val="12091C"/>
                </a:solidFill>
                <a:latin typeface="Roboto"/>
                <a:cs typeface="Roboto"/>
              </a:rPr>
              <a:t>Aprendizagem </a:t>
            </a:r>
            <a:r>
              <a:rPr dirty="0" sz="3000" spc="-15">
                <a:solidFill>
                  <a:srgbClr val="12091C"/>
                </a:solidFill>
                <a:latin typeface="Roboto"/>
                <a:cs typeface="Roboto"/>
              </a:rPr>
              <a:t>sobre</a:t>
            </a:r>
            <a:r>
              <a:rPr dirty="0" sz="3000" spc="-10">
                <a:solidFill>
                  <a:srgbClr val="12091C"/>
                </a:solidFill>
                <a:latin typeface="Roboto"/>
                <a:cs typeface="Roboto"/>
              </a:rPr>
              <a:t> </a:t>
            </a:r>
            <a:r>
              <a:rPr dirty="0" sz="3000" spc="-20">
                <a:solidFill>
                  <a:srgbClr val="12091C"/>
                </a:solidFill>
                <a:latin typeface="Roboto"/>
                <a:cs typeface="Roboto"/>
              </a:rPr>
              <a:t>as</a:t>
            </a:r>
            <a:r>
              <a:rPr dirty="0" sz="3000" spc="-10">
                <a:solidFill>
                  <a:srgbClr val="12091C"/>
                </a:solidFill>
                <a:latin typeface="Roboto"/>
                <a:cs typeface="Roboto"/>
              </a:rPr>
              <a:t> </a:t>
            </a:r>
            <a:r>
              <a:rPr dirty="0" sz="3000" spc="-30">
                <a:solidFill>
                  <a:srgbClr val="12091C"/>
                </a:solidFill>
                <a:latin typeface="Roboto"/>
                <a:cs typeface="Roboto"/>
              </a:rPr>
              <a:t>principais </a:t>
            </a:r>
            <a:r>
              <a:rPr dirty="0" sz="3000" spc="-735">
                <a:solidFill>
                  <a:srgbClr val="12091C"/>
                </a:solidFill>
                <a:latin typeface="Roboto"/>
                <a:cs typeface="Roboto"/>
              </a:rPr>
              <a:t> </a:t>
            </a:r>
            <a:r>
              <a:rPr dirty="0" sz="3000" spc="-10">
                <a:solidFill>
                  <a:srgbClr val="12091C"/>
                </a:solidFill>
                <a:latin typeface="Roboto"/>
                <a:cs typeface="Roboto"/>
              </a:rPr>
              <a:t>ferramentas</a:t>
            </a:r>
            <a:r>
              <a:rPr dirty="0" sz="3000" spc="-15">
                <a:solidFill>
                  <a:srgbClr val="12091C"/>
                </a:solidFill>
                <a:latin typeface="Roboto"/>
                <a:cs typeface="Roboto"/>
              </a:rPr>
              <a:t> </a:t>
            </a:r>
            <a:r>
              <a:rPr dirty="0" sz="3000" spc="-20">
                <a:solidFill>
                  <a:srgbClr val="12091C"/>
                </a:solidFill>
                <a:latin typeface="Roboto"/>
                <a:cs typeface="Roboto"/>
              </a:rPr>
              <a:t>a</a:t>
            </a:r>
            <a:r>
              <a:rPr dirty="0" sz="3000" spc="-15">
                <a:solidFill>
                  <a:srgbClr val="12091C"/>
                </a:solidFill>
                <a:latin typeface="Roboto"/>
                <a:cs typeface="Roboto"/>
              </a:rPr>
              <a:t> </a:t>
            </a:r>
            <a:r>
              <a:rPr dirty="0" sz="3000" spc="-30">
                <a:solidFill>
                  <a:srgbClr val="12091C"/>
                </a:solidFill>
                <a:latin typeface="Roboto"/>
                <a:cs typeface="Roboto"/>
              </a:rPr>
              <a:t>nível</a:t>
            </a:r>
            <a:r>
              <a:rPr dirty="0" sz="3000" spc="-10">
                <a:solidFill>
                  <a:srgbClr val="12091C"/>
                </a:solidFill>
                <a:latin typeface="Roboto"/>
                <a:cs typeface="Roboto"/>
              </a:rPr>
              <a:t> </a:t>
            </a:r>
            <a:r>
              <a:rPr dirty="0" sz="3000">
                <a:solidFill>
                  <a:srgbClr val="12091C"/>
                </a:solidFill>
                <a:latin typeface="Roboto"/>
                <a:cs typeface="Roboto"/>
              </a:rPr>
              <a:t>de</a:t>
            </a:r>
            <a:r>
              <a:rPr dirty="0" sz="3000" spc="-15">
                <a:solidFill>
                  <a:srgbClr val="12091C"/>
                </a:solidFill>
                <a:latin typeface="Roboto"/>
                <a:cs typeface="Roboto"/>
              </a:rPr>
              <a:t> </a:t>
            </a:r>
            <a:r>
              <a:rPr dirty="0" sz="3000" spc="-5">
                <a:solidFill>
                  <a:srgbClr val="12091C"/>
                </a:solidFill>
                <a:latin typeface="Roboto"/>
                <a:cs typeface="Roboto"/>
              </a:rPr>
              <a:t>mercado</a:t>
            </a:r>
            <a:endParaRPr sz="3000">
              <a:latin typeface="Roboto"/>
              <a:cs typeface="Roboto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0341441" y="3361924"/>
            <a:ext cx="5619115" cy="1016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8300"/>
              </a:lnSpc>
              <a:spcBef>
                <a:spcPts val="100"/>
              </a:spcBef>
            </a:pPr>
            <a:r>
              <a:rPr dirty="0" sz="3000" spc="-20">
                <a:solidFill>
                  <a:srgbClr val="12091C"/>
                </a:solidFill>
                <a:latin typeface="Roboto"/>
                <a:cs typeface="Roboto"/>
              </a:rPr>
              <a:t>Organização </a:t>
            </a:r>
            <a:r>
              <a:rPr dirty="0" sz="3000" spc="10">
                <a:solidFill>
                  <a:srgbClr val="12091C"/>
                </a:solidFill>
                <a:latin typeface="Roboto"/>
                <a:cs typeface="Roboto"/>
              </a:rPr>
              <a:t>em </a:t>
            </a:r>
            <a:r>
              <a:rPr dirty="0" sz="3000" spc="-25">
                <a:solidFill>
                  <a:srgbClr val="12091C"/>
                </a:solidFill>
                <a:latin typeface="Roboto"/>
                <a:cs typeface="Roboto"/>
              </a:rPr>
              <a:t>grupos </a:t>
            </a:r>
            <a:r>
              <a:rPr dirty="0" sz="3000" spc="-15">
                <a:solidFill>
                  <a:srgbClr val="12091C"/>
                </a:solidFill>
                <a:latin typeface="Roboto"/>
                <a:cs typeface="Roboto"/>
              </a:rPr>
              <a:t>facilita </a:t>
            </a:r>
            <a:r>
              <a:rPr dirty="0" sz="3000" spc="5">
                <a:solidFill>
                  <a:srgbClr val="12091C"/>
                </a:solidFill>
                <a:latin typeface="Roboto"/>
                <a:cs typeface="Roboto"/>
              </a:rPr>
              <a:t>o </a:t>
            </a:r>
            <a:r>
              <a:rPr dirty="0" sz="3000" spc="-735">
                <a:solidFill>
                  <a:srgbClr val="12091C"/>
                </a:solidFill>
                <a:latin typeface="Roboto"/>
                <a:cs typeface="Roboto"/>
              </a:rPr>
              <a:t> </a:t>
            </a:r>
            <a:r>
              <a:rPr dirty="0" sz="3000" spc="-20">
                <a:solidFill>
                  <a:srgbClr val="12091C"/>
                </a:solidFill>
                <a:latin typeface="Roboto"/>
                <a:cs typeface="Roboto"/>
              </a:rPr>
              <a:t>desenvolvimento</a:t>
            </a:r>
            <a:r>
              <a:rPr dirty="0" sz="3000" spc="-10">
                <a:solidFill>
                  <a:srgbClr val="12091C"/>
                </a:solidFill>
                <a:latin typeface="Roboto"/>
                <a:cs typeface="Roboto"/>
              </a:rPr>
              <a:t> </a:t>
            </a:r>
            <a:r>
              <a:rPr dirty="0" sz="3000" spc="-5">
                <a:solidFill>
                  <a:srgbClr val="12091C"/>
                </a:solidFill>
                <a:latin typeface="Roboto"/>
                <a:cs typeface="Roboto"/>
              </a:rPr>
              <a:t>do</a:t>
            </a:r>
            <a:r>
              <a:rPr dirty="0" sz="3000" spc="-10">
                <a:solidFill>
                  <a:srgbClr val="12091C"/>
                </a:solidFill>
                <a:latin typeface="Roboto"/>
                <a:cs typeface="Roboto"/>
              </a:rPr>
              <a:t> </a:t>
            </a:r>
            <a:r>
              <a:rPr dirty="0" sz="3000" spc="-20">
                <a:solidFill>
                  <a:srgbClr val="12091C"/>
                </a:solidFill>
                <a:latin typeface="Roboto"/>
                <a:cs typeface="Roboto"/>
              </a:rPr>
              <a:t>projeto</a:t>
            </a:r>
            <a:endParaRPr sz="3000">
              <a:latin typeface="Roboto"/>
              <a:cs typeface="Roboto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016000" y="3876741"/>
            <a:ext cx="4284345" cy="239141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25"/>
              </a:spcBef>
            </a:pPr>
            <a:r>
              <a:rPr dirty="0" sz="7750" spc="320" b="1">
                <a:latin typeface="Trebuchet MS"/>
                <a:cs typeface="Trebuchet MS"/>
              </a:rPr>
              <a:t>Pontos </a:t>
            </a:r>
            <a:r>
              <a:rPr dirty="0" sz="7750" spc="325" b="1">
                <a:latin typeface="Trebuchet MS"/>
                <a:cs typeface="Trebuchet MS"/>
              </a:rPr>
              <a:t> </a:t>
            </a:r>
            <a:r>
              <a:rPr dirty="0" sz="7750" spc="335" b="1">
                <a:latin typeface="Trebuchet MS"/>
                <a:cs typeface="Trebuchet MS"/>
              </a:rPr>
              <a:t>p</a:t>
            </a:r>
            <a:r>
              <a:rPr dirty="0" sz="7750" spc="270" b="1">
                <a:latin typeface="Trebuchet MS"/>
                <a:cs typeface="Trebuchet MS"/>
              </a:rPr>
              <a:t>o</a:t>
            </a:r>
            <a:r>
              <a:rPr dirty="0" sz="7750" spc="465" b="1">
                <a:latin typeface="Trebuchet MS"/>
                <a:cs typeface="Trebuchet MS"/>
              </a:rPr>
              <a:t>s</a:t>
            </a:r>
            <a:r>
              <a:rPr dirty="0" sz="7750" spc="-135" b="1">
                <a:latin typeface="Trebuchet MS"/>
                <a:cs typeface="Trebuchet MS"/>
              </a:rPr>
              <a:t>i</a:t>
            </a:r>
            <a:r>
              <a:rPr dirty="0" sz="7750" spc="70" b="1">
                <a:latin typeface="Trebuchet MS"/>
                <a:cs typeface="Trebuchet MS"/>
              </a:rPr>
              <a:t>t</a:t>
            </a:r>
            <a:r>
              <a:rPr dirty="0" sz="7750" spc="-135" b="1">
                <a:latin typeface="Trebuchet MS"/>
                <a:cs typeface="Trebuchet MS"/>
              </a:rPr>
              <a:t>i</a:t>
            </a:r>
            <a:r>
              <a:rPr dirty="0" sz="7750" spc="110" b="1">
                <a:latin typeface="Trebuchet MS"/>
                <a:cs typeface="Trebuchet MS"/>
              </a:rPr>
              <a:t>v</a:t>
            </a:r>
            <a:r>
              <a:rPr dirty="0" sz="7750" spc="270" b="1">
                <a:latin typeface="Trebuchet MS"/>
                <a:cs typeface="Trebuchet MS"/>
              </a:rPr>
              <a:t>o</a:t>
            </a:r>
            <a:r>
              <a:rPr dirty="0" sz="7750" spc="470" b="1">
                <a:latin typeface="Trebuchet MS"/>
                <a:cs typeface="Trebuchet MS"/>
              </a:rPr>
              <a:t>s</a:t>
            </a:r>
            <a:endParaRPr sz="7750">
              <a:latin typeface="Trebuchet MS"/>
              <a:cs typeface="Trebuchet M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0341441" y="5095474"/>
            <a:ext cx="6125845" cy="2006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8300"/>
              </a:lnSpc>
              <a:spcBef>
                <a:spcPts val="100"/>
              </a:spcBef>
            </a:pPr>
            <a:r>
              <a:rPr dirty="0" sz="3000" spc="60">
                <a:solidFill>
                  <a:srgbClr val="12091C"/>
                </a:solidFill>
                <a:latin typeface="Roboto"/>
                <a:cs typeface="Roboto"/>
              </a:rPr>
              <a:t>A</a:t>
            </a:r>
            <a:r>
              <a:rPr dirty="0" sz="3000" spc="-10">
                <a:solidFill>
                  <a:srgbClr val="12091C"/>
                </a:solidFill>
                <a:latin typeface="Roboto"/>
                <a:cs typeface="Roboto"/>
              </a:rPr>
              <a:t> </a:t>
            </a:r>
            <a:r>
              <a:rPr dirty="0" sz="3000" spc="-20">
                <a:solidFill>
                  <a:srgbClr val="12091C"/>
                </a:solidFill>
                <a:latin typeface="Roboto"/>
                <a:cs typeface="Roboto"/>
              </a:rPr>
              <a:t>interação</a:t>
            </a:r>
            <a:r>
              <a:rPr dirty="0" sz="3000" spc="-5">
                <a:solidFill>
                  <a:srgbClr val="12091C"/>
                </a:solidFill>
                <a:latin typeface="Roboto"/>
                <a:cs typeface="Roboto"/>
              </a:rPr>
              <a:t> </a:t>
            </a:r>
            <a:r>
              <a:rPr dirty="0" sz="3000">
                <a:solidFill>
                  <a:srgbClr val="12091C"/>
                </a:solidFill>
                <a:latin typeface="Roboto"/>
                <a:cs typeface="Roboto"/>
              </a:rPr>
              <a:t>com</a:t>
            </a:r>
            <a:r>
              <a:rPr dirty="0" sz="3000" spc="-5">
                <a:solidFill>
                  <a:srgbClr val="12091C"/>
                </a:solidFill>
                <a:latin typeface="Roboto"/>
                <a:cs typeface="Roboto"/>
              </a:rPr>
              <a:t> </a:t>
            </a:r>
            <a:r>
              <a:rPr dirty="0" sz="3000" spc="-10">
                <a:solidFill>
                  <a:srgbClr val="12091C"/>
                </a:solidFill>
                <a:latin typeface="Roboto"/>
                <a:cs typeface="Roboto"/>
              </a:rPr>
              <a:t>diferentes</a:t>
            </a:r>
            <a:r>
              <a:rPr dirty="0" sz="3000" spc="-5">
                <a:solidFill>
                  <a:srgbClr val="12091C"/>
                </a:solidFill>
                <a:latin typeface="Roboto"/>
                <a:cs typeface="Roboto"/>
              </a:rPr>
              <a:t> </a:t>
            </a:r>
            <a:r>
              <a:rPr dirty="0" sz="3000" spc="-15">
                <a:solidFill>
                  <a:srgbClr val="12091C"/>
                </a:solidFill>
                <a:latin typeface="Roboto"/>
                <a:cs typeface="Roboto"/>
              </a:rPr>
              <a:t>pessoas </a:t>
            </a:r>
            <a:r>
              <a:rPr dirty="0" sz="3000" spc="-730">
                <a:solidFill>
                  <a:srgbClr val="12091C"/>
                </a:solidFill>
                <a:latin typeface="Roboto"/>
                <a:cs typeface="Roboto"/>
              </a:rPr>
              <a:t> </a:t>
            </a:r>
            <a:r>
              <a:rPr dirty="0" sz="3000" spc="-10">
                <a:solidFill>
                  <a:srgbClr val="12091C"/>
                </a:solidFill>
                <a:latin typeface="Roboto"/>
                <a:cs typeface="Roboto"/>
              </a:rPr>
              <a:t>permite, </a:t>
            </a:r>
            <a:r>
              <a:rPr dirty="0" sz="3000" spc="-25">
                <a:solidFill>
                  <a:srgbClr val="12091C"/>
                </a:solidFill>
                <a:latin typeface="Roboto"/>
                <a:cs typeface="Roboto"/>
              </a:rPr>
              <a:t>não</a:t>
            </a:r>
            <a:r>
              <a:rPr dirty="0" sz="3000" spc="-10">
                <a:solidFill>
                  <a:srgbClr val="12091C"/>
                </a:solidFill>
                <a:latin typeface="Roboto"/>
                <a:cs typeface="Roboto"/>
              </a:rPr>
              <a:t> </a:t>
            </a:r>
            <a:r>
              <a:rPr dirty="0" sz="3000" spc="-20">
                <a:solidFill>
                  <a:srgbClr val="12091C"/>
                </a:solidFill>
                <a:latin typeface="Roboto"/>
                <a:cs typeface="Roboto"/>
              </a:rPr>
              <a:t>apenas</a:t>
            </a:r>
            <a:r>
              <a:rPr dirty="0" sz="3000" spc="-5">
                <a:solidFill>
                  <a:srgbClr val="12091C"/>
                </a:solidFill>
                <a:latin typeface="Roboto"/>
                <a:cs typeface="Roboto"/>
              </a:rPr>
              <a:t> </a:t>
            </a:r>
            <a:r>
              <a:rPr dirty="0" sz="3000" spc="5">
                <a:solidFill>
                  <a:srgbClr val="12091C"/>
                </a:solidFill>
                <a:latin typeface="Roboto"/>
                <a:cs typeface="Roboto"/>
              </a:rPr>
              <a:t>o</a:t>
            </a:r>
            <a:r>
              <a:rPr dirty="0" sz="3000" spc="-10">
                <a:solidFill>
                  <a:srgbClr val="12091C"/>
                </a:solidFill>
                <a:latin typeface="Roboto"/>
                <a:cs typeface="Roboto"/>
              </a:rPr>
              <a:t> </a:t>
            </a:r>
            <a:r>
              <a:rPr dirty="0" sz="3000" spc="-15">
                <a:solidFill>
                  <a:srgbClr val="12091C"/>
                </a:solidFill>
                <a:latin typeface="Roboto"/>
                <a:cs typeface="Roboto"/>
              </a:rPr>
              <a:t>crescimento </a:t>
            </a:r>
            <a:r>
              <a:rPr dirty="0" sz="3000" spc="-10">
                <a:solidFill>
                  <a:srgbClr val="12091C"/>
                </a:solidFill>
                <a:latin typeface="Roboto"/>
                <a:cs typeface="Roboto"/>
              </a:rPr>
              <a:t> </a:t>
            </a:r>
            <a:r>
              <a:rPr dirty="0" sz="3000" spc="-15">
                <a:solidFill>
                  <a:srgbClr val="12091C"/>
                </a:solidFill>
                <a:latin typeface="Roboto"/>
                <a:cs typeface="Roboto"/>
              </a:rPr>
              <a:t>profissional, </a:t>
            </a:r>
            <a:r>
              <a:rPr dirty="0" sz="3000">
                <a:solidFill>
                  <a:srgbClr val="12091C"/>
                </a:solidFill>
                <a:latin typeface="Roboto"/>
                <a:cs typeface="Roboto"/>
              </a:rPr>
              <a:t>como </a:t>
            </a:r>
            <a:r>
              <a:rPr dirty="0" sz="3000" spc="-10">
                <a:solidFill>
                  <a:srgbClr val="12091C"/>
                </a:solidFill>
                <a:latin typeface="Roboto"/>
                <a:cs typeface="Roboto"/>
              </a:rPr>
              <a:t>também </a:t>
            </a:r>
            <a:r>
              <a:rPr dirty="0" sz="3000" spc="5">
                <a:solidFill>
                  <a:srgbClr val="12091C"/>
                </a:solidFill>
                <a:latin typeface="Roboto"/>
                <a:cs typeface="Roboto"/>
              </a:rPr>
              <a:t>o </a:t>
            </a:r>
            <a:r>
              <a:rPr dirty="0" sz="3000" spc="10">
                <a:solidFill>
                  <a:srgbClr val="12091C"/>
                </a:solidFill>
                <a:latin typeface="Roboto"/>
                <a:cs typeface="Roboto"/>
              </a:rPr>
              <a:t> </a:t>
            </a:r>
            <a:r>
              <a:rPr dirty="0" sz="3000" spc="-20">
                <a:solidFill>
                  <a:srgbClr val="12091C"/>
                </a:solidFill>
                <a:latin typeface="Roboto"/>
                <a:cs typeface="Roboto"/>
              </a:rPr>
              <a:t>desenvolvimento</a:t>
            </a:r>
            <a:r>
              <a:rPr dirty="0" sz="3000" spc="-10">
                <a:solidFill>
                  <a:srgbClr val="12091C"/>
                </a:solidFill>
                <a:latin typeface="Roboto"/>
                <a:cs typeface="Roboto"/>
              </a:rPr>
              <a:t> </a:t>
            </a:r>
            <a:r>
              <a:rPr dirty="0" sz="3000" spc="-15">
                <a:solidFill>
                  <a:srgbClr val="12091C"/>
                </a:solidFill>
                <a:latin typeface="Roboto"/>
                <a:cs typeface="Roboto"/>
              </a:rPr>
              <a:t>pessoal.</a:t>
            </a:r>
            <a:endParaRPr sz="3000">
              <a:latin typeface="Roboto"/>
              <a:cs typeface="Roboto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0341441" y="7412825"/>
            <a:ext cx="6401435" cy="2006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8300"/>
              </a:lnSpc>
              <a:spcBef>
                <a:spcPts val="100"/>
              </a:spcBef>
            </a:pPr>
            <a:r>
              <a:rPr dirty="0" sz="3000" spc="-10">
                <a:solidFill>
                  <a:srgbClr val="12091C"/>
                </a:solidFill>
                <a:latin typeface="Roboto"/>
                <a:cs typeface="Roboto"/>
              </a:rPr>
              <a:t>Ter</a:t>
            </a:r>
            <a:r>
              <a:rPr dirty="0" sz="3000" spc="-15">
                <a:solidFill>
                  <a:srgbClr val="12091C"/>
                </a:solidFill>
                <a:latin typeface="Roboto"/>
                <a:cs typeface="Roboto"/>
              </a:rPr>
              <a:t> </a:t>
            </a:r>
            <a:r>
              <a:rPr dirty="0" sz="3000" spc="-20">
                <a:solidFill>
                  <a:srgbClr val="12091C"/>
                </a:solidFill>
                <a:latin typeface="Roboto"/>
                <a:cs typeface="Roboto"/>
              </a:rPr>
              <a:t>a</a:t>
            </a:r>
            <a:r>
              <a:rPr dirty="0" sz="3000" spc="-10">
                <a:solidFill>
                  <a:srgbClr val="12091C"/>
                </a:solidFill>
                <a:latin typeface="Roboto"/>
                <a:cs typeface="Roboto"/>
              </a:rPr>
              <a:t> </a:t>
            </a:r>
            <a:r>
              <a:rPr dirty="0" sz="3000" spc="-15">
                <a:solidFill>
                  <a:srgbClr val="12091C"/>
                </a:solidFill>
                <a:latin typeface="Roboto"/>
                <a:cs typeface="Roboto"/>
              </a:rPr>
              <a:t>experiência </a:t>
            </a:r>
            <a:r>
              <a:rPr dirty="0" sz="3000">
                <a:solidFill>
                  <a:srgbClr val="12091C"/>
                </a:solidFill>
                <a:latin typeface="Roboto"/>
                <a:cs typeface="Roboto"/>
              </a:rPr>
              <a:t>de</a:t>
            </a:r>
            <a:r>
              <a:rPr dirty="0" sz="3000" spc="-10">
                <a:solidFill>
                  <a:srgbClr val="12091C"/>
                </a:solidFill>
                <a:latin typeface="Roboto"/>
                <a:cs typeface="Roboto"/>
              </a:rPr>
              <a:t> </a:t>
            </a:r>
            <a:r>
              <a:rPr dirty="0" sz="3000">
                <a:solidFill>
                  <a:srgbClr val="12091C"/>
                </a:solidFill>
                <a:latin typeface="Roboto"/>
                <a:cs typeface="Roboto"/>
              </a:rPr>
              <a:t>como</a:t>
            </a:r>
            <a:r>
              <a:rPr dirty="0" sz="3000" spc="-10">
                <a:solidFill>
                  <a:srgbClr val="12091C"/>
                </a:solidFill>
                <a:latin typeface="Roboto"/>
                <a:cs typeface="Roboto"/>
              </a:rPr>
              <a:t> </a:t>
            </a:r>
            <a:r>
              <a:rPr dirty="0" sz="3000" spc="5">
                <a:solidFill>
                  <a:srgbClr val="12091C"/>
                </a:solidFill>
                <a:latin typeface="Roboto"/>
                <a:cs typeface="Roboto"/>
              </a:rPr>
              <a:t>o</a:t>
            </a:r>
            <a:r>
              <a:rPr dirty="0" sz="3000" spc="-15">
                <a:solidFill>
                  <a:srgbClr val="12091C"/>
                </a:solidFill>
                <a:latin typeface="Roboto"/>
                <a:cs typeface="Roboto"/>
              </a:rPr>
              <a:t> </a:t>
            </a:r>
            <a:r>
              <a:rPr dirty="0" sz="3000" spc="-5">
                <a:solidFill>
                  <a:srgbClr val="12091C"/>
                </a:solidFill>
                <a:latin typeface="Roboto"/>
                <a:cs typeface="Roboto"/>
              </a:rPr>
              <a:t>mercado </a:t>
            </a:r>
            <a:r>
              <a:rPr dirty="0" sz="3000" spc="-730">
                <a:solidFill>
                  <a:srgbClr val="12091C"/>
                </a:solidFill>
                <a:latin typeface="Roboto"/>
                <a:cs typeface="Roboto"/>
              </a:rPr>
              <a:t> </a:t>
            </a:r>
            <a:r>
              <a:rPr dirty="0" sz="3000">
                <a:solidFill>
                  <a:srgbClr val="12091C"/>
                </a:solidFill>
                <a:latin typeface="Roboto"/>
                <a:cs typeface="Roboto"/>
              </a:rPr>
              <a:t>de</a:t>
            </a:r>
            <a:r>
              <a:rPr dirty="0" sz="3000" spc="-10">
                <a:solidFill>
                  <a:srgbClr val="12091C"/>
                </a:solidFill>
                <a:latin typeface="Roboto"/>
                <a:cs typeface="Roboto"/>
              </a:rPr>
              <a:t> </a:t>
            </a:r>
            <a:r>
              <a:rPr dirty="0" sz="3000" spc="-25">
                <a:solidFill>
                  <a:srgbClr val="12091C"/>
                </a:solidFill>
                <a:latin typeface="Roboto"/>
                <a:cs typeface="Roboto"/>
              </a:rPr>
              <a:t>trabalho</a:t>
            </a:r>
            <a:r>
              <a:rPr dirty="0" sz="3000" spc="-5">
                <a:solidFill>
                  <a:srgbClr val="12091C"/>
                </a:solidFill>
                <a:latin typeface="Roboto"/>
                <a:cs typeface="Roboto"/>
              </a:rPr>
              <a:t> </a:t>
            </a:r>
            <a:r>
              <a:rPr dirty="0" sz="3000" spc="15">
                <a:solidFill>
                  <a:srgbClr val="12091C"/>
                </a:solidFill>
                <a:latin typeface="Roboto"/>
                <a:cs typeface="Roboto"/>
              </a:rPr>
              <a:t>é</a:t>
            </a:r>
            <a:r>
              <a:rPr dirty="0" sz="3000" spc="-10">
                <a:solidFill>
                  <a:srgbClr val="12091C"/>
                </a:solidFill>
                <a:latin typeface="Roboto"/>
                <a:cs typeface="Roboto"/>
              </a:rPr>
              <a:t> </a:t>
            </a:r>
            <a:r>
              <a:rPr dirty="0" sz="3000" spc="-15">
                <a:solidFill>
                  <a:srgbClr val="12091C"/>
                </a:solidFill>
                <a:latin typeface="Roboto"/>
                <a:cs typeface="Roboto"/>
              </a:rPr>
              <a:t>exigente,</a:t>
            </a:r>
            <a:r>
              <a:rPr dirty="0" sz="3000" spc="-5">
                <a:solidFill>
                  <a:srgbClr val="12091C"/>
                </a:solidFill>
                <a:latin typeface="Roboto"/>
                <a:cs typeface="Roboto"/>
              </a:rPr>
              <a:t> </a:t>
            </a:r>
            <a:r>
              <a:rPr dirty="0" sz="3000" spc="-25">
                <a:solidFill>
                  <a:srgbClr val="12091C"/>
                </a:solidFill>
                <a:latin typeface="Roboto"/>
                <a:cs typeface="Roboto"/>
              </a:rPr>
              <a:t>uma</a:t>
            </a:r>
            <a:endParaRPr sz="3000">
              <a:latin typeface="Roboto"/>
              <a:cs typeface="Roboto"/>
            </a:endParaRPr>
          </a:p>
          <a:p>
            <a:pPr marL="12700" marR="201295">
              <a:lnSpc>
                <a:spcPct val="108300"/>
              </a:lnSpc>
            </a:pPr>
            <a:r>
              <a:rPr dirty="0" sz="3000" spc="-35">
                <a:solidFill>
                  <a:srgbClr val="12091C"/>
                </a:solidFill>
                <a:latin typeface="Roboto"/>
                <a:cs typeface="Roboto"/>
              </a:rPr>
              <a:t>"simulação" </a:t>
            </a:r>
            <a:r>
              <a:rPr dirty="0" sz="3000" spc="-5">
                <a:solidFill>
                  <a:srgbClr val="12091C"/>
                </a:solidFill>
                <a:latin typeface="Roboto"/>
                <a:cs typeface="Roboto"/>
              </a:rPr>
              <a:t>do </a:t>
            </a:r>
            <a:r>
              <a:rPr dirty="0" sz="3000" spc="-15">
                <a:solidFill>
                  <a:srgbClr val="12091C"/>
                </a:solidFill>
                <a:latin typeface="Roboto"/>
                <a:cs typeface="Roboto"/>
              </a:rPr>
              <a:t>que será </a:t>
            </a:r>
            <a:r>
              <a:rPr dirty="0" sz="3000" spc="-10">
                <a:solidFill>
                  <a:srgbClr val="12091C"/>
                </a:solidFill>
                <a:latin typeface="Roboto"/>
                <a:cs typeface="Roboto"/>
              </a:rPr>
              <a:t>pedido </a:t>
            </a:r>
            <a:r>
              <a:rPr dirty="0" sz="3000" spc="-25">
                <a:solidFill>
                  <a:srgbClr val="12091C"/>
                </a:solidFill>
                <a:latin typeface="Roboto"/>
                <a:cs typeface="Roboto"/>
              </a:rPr>
              <a:t>para </a:t>
            </a:r>
            <a:r>
              <a:rPr dirty="0" sz="3000" spc="-735">
                <a:solidFill>
                  <a:srgbClr val="12091C"/>
                </a:solidFill>
                <a:latin typeface="Roboto"/>
                <a:cs typeface="Roboto"/>
              </a:rPr>
              <a:t> </a:t>
            </a:r>
            <a:r>
              <a:rPr dirty="0" sz="3000" spc="-20">
                <a:solidFill>
                  <a:srgbClr val="12091C"/>
                </a:solidFill>
                <a:latin typeface="Roboto"/>
                <a:cs typeface="Roboto"/>
              </a:rPr>
              <a:t>nós,</a:t>
            </a:r>
            <a:r>
              <a:rPr dirty="0" sz="3000" spc="-10">
                <a:solidFill>
                  <a:srgbClr val="12091C"/>
                </a:solidFill>
                <a:latin typeface="Roboto"/>
                <a:cs typeface="Roboto"/>
              </a:rPr>
              <a:t> </a:t>
            </a:r>
            <a:r>
              <a:rPr dirty="0" sz="3000">
                <a:solidFill>
                  <a:srgbClr val="12091C"/>
                </a:solidFill>
                <a:latin typeface="Roboto"/>
                <a:cs typeface="Roboto"/>
              </a:rPr>
              <a:t>como</a:t>
            </a:r>
            <a:r>
              <a:rPr dirty="0" sz="3000" spc="-5">
                <a:solidFill>
                  <a:srgbClr val="12091C"/>
                </a:solidFill>
                <a:latin typeface="Roboto"/>
                <a:cs typeface="Roboto"/>
              </a:rPr>
              <a:t> </a:t>
            </a:r>
            <a:r>
              <a:rPr dirty="0" sz="3000" spc="-20">
                <a:solidFill>
                  <a:srgbClr val="12091C"/>
                </a:solidFill>
                <a:latin typeface="Roboto"/>
                <a:cs typeface="Roboto"/>
              </a:rPr>
              <a:t>profissionais.</a:t>
            </a:r>
            <a:endParaRPr sz="300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CFB9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987594" y="3146023"/>
            <a:ext cx="1762125" cy="1762125"/>
          </a:xfrm>
          <a:custGeom>
            <a:avLst/>
            <a:gdLst/>
            <a:ahLst/>
            <a:cxnLst/>
            <a:rect l="l" t="t" r="r" b="b"/>
            <a:pathLst>
              <a:path w="1762125" h="1762125">
                <a:moveTo>
                  <a:pt x="881062" y="1762124"/>
                </a:moveTo>
                <a:lnTo>
                  <a:pt x="832720" y="1760821"/>
                </a:lnTo>
                <a:lnTo>
                  <a:pt x="785060" y="1756954"/>
                </a:lnTo>
                <a:lnTo>
                  <a:pt x="738149" y="1750593"/>
                </a:lnTo>
                <a:lnTo>
                  <a:pt x="692053" y="1741803"/>
                </a:lnTo>
                <a:lnTo>
                  <a:pt x="646841" y="1730652"/>
                </a:lnTo>
                <a:lnTo>
                  <a:pt x="602578" y="1717207"/>
                </a:lnTo>
                <a:lnTo>
                  <a:pt x="559333" y="1701536"/>
                </a:lnTo>
                <a:lnTo>
                  <a:pt x="517172" y="1683705"/>
                </a:lnTo>
                <a:lnTo>
                  <a:pt x="476163" y="1663782"/>
                </a:lnTo>
                <a:lnTo>
                  <a:pt x="436373" y="1641833"/>
                </a:lnTo>
                <a:lnTo>
                  <a:pt x="397869" y="1617927"/>
                </a:lnTo>
                <a:lnTo>
                  <a:pt x="360718" y="1592130"/>
                </a:lnTo>
                <a:lnTo>
                  <a:pt x="324987" y="1564510"/>
                </a:lnTo>
                <a:lnTo>
                  <a:pt x="290745" y="1535133"/>
                </a:lnTo>
                <a:lnTo>
                  <a:pt x="258057" y="1504067"/>
                </a:lnTo>
                <a:lnTo>
                  <a:pt x="226991" y="1471379"/>
                </a:lnTo>
                <a:lnTo>
                  <a:pt x="197614" y="1437136"/>
                </a:lnTo>
                <a:lnTo>
                  <a:pt x="169993" y="1401406"/>
                </a:lnTo>
                <a:lnTo>
                  <a:pt x="144197" y="1364255"/>
                </a:lnTo>
                <a:lnTo>
                  <a:pt x="120290" y="1325751"/>
                </a:lnTo>
                <a:lnTo>
                  <a:pt x="98342" y="1285961"/>
                </a:lnTo>
                <a:lnTo>
                  <a:pt x="78419" y="1244952"/>
                </a:lnTo>
                <a:lnTo>
                  <a:pt x="60588" y="1202791"/>
                </a:lnTo>
                <a:lnTo>
                  <a:pt x="44917" y="1159546"/>
                </a:lnTo>
                <a:lnTo>
                  <a:pt x="31472" y="1115283"/>
                </a:lnTo>
                <a:lnTo>
                  <a:pt x="20321" y="1070071"/>
                </a:lnTo>
                <a:lnTo>
                  <a:pt x="11531" y="1023975"/>
                </a:lnTo>
                <a:lnTo>
                  <a:pt x="5169" y="977063"/>
                </a:lnTo>
                <a:lnTo>
                  <a:pt x="1303" y="929403"/>
                </a:lnTo>
                <a:lnTo>
                  <a:pt x="0" y="881062"/>
                </a:lnTo>
                <a:lnTo>
                  <a:pt x="1303" y="832720"/>
                </a:lnTo>
                <a:lnTo>
                  <a:pt x="5169" y="785060"/>
                </a:lnTo>
                <a:lnTo>
                  <a:pt x="11531" y="738149"/>
                </a:lnTo>
                <a:lnTo>
                  <a:pt x="20321" y="692053"/>
                </a:lnTo>
                <a:lnTo>
                  <a:pt x="31472" y="646841"/>
                </a:lnTo>
                <a:lnTo>
                  <a:pt x="44917" y="602578"/>
                </a:lnTo>
                <a:lnTo>
                  <a:pt x="60588" y="559333"/>
                </a:lnTo>
                <a:lnTo>
                  <a:pt x="78419" y="517172"/>
                </a:lnTo>
                <a:lnTo>
                  <a:pt x="98342" y="476163"/>
                </a:lnTo>
                <a:lnTo>
                  <a:pt x="120290" y="436373"/>
                </a:lnTo>
                <a:lnTo>
                  <a:pt x="144197" y="397869"/>
                </a:lnTo>
                <a:lnTo>
                  <a:pt x="169993" y="360718"/>
                </a:lnTo>
                <a:lnTo>
                  <a:pt x="197614" y="324987"/>
                </a:lnTo>
                <a:lnTo>
                  <a:pt x="226991" y="290745"/>
                </a:lnTo>
                <a:lnTo>
                  <a:pt x="258057" y="258057"/>
                </a:lnTo>
                <a:lnTo>
                  <a:pt x="290745" y="226991"/>
                </a:lnTo>
                <a:lnTo>
                  <a:pt x="324987" y="197614"/>
                </a:lnTo>
                <a:lnTo>
                  <a:pt x="360718" y="169993"/>
                </a:lnTo>
                <a:lnTo>
                  <a:pt x="397869" y="144197"/>
                </a:lnTo>
                <a:lnTo>
                  <a:pt x="436373" y="120290"/>
                </a:lnTo>
                <a:lnTo>
                  <a:pt x="476163" y="98342"/>
                </a:lnTo>
                <a:lnTo>
                  <a:pt x="517172" y="78419"/>
                </a:lnTo>
                <a:lnTo>
                  <a:pt x="559333" y="60588"/>
                </a:lnTo>
                <a:lnTo>
                  <a:pt x="602578" y="44917"/>
                </a:lnTo>
                <a:lnTo>
                  <a:pt x="646841" y="31472"/>
                </a:lnTo>
                <a:lnTo>
                  <a:pt x="692053" y="20321"/>
                </a:lnTo>
                <a:lnTo>
                  <a:pt x="738149" y="11531"/>
                </a:lnTo>
                <a:lnTo>
                  <a:pt x="785060" y="5169"/>
                </a:lnTo>
                <a:lnTo>
                  <a:pt x="832720" y="1303"/>
                </a:lnTo>
                <a:lnTo>
                  <a:pt x="881062" y="0"/>
                </a:lnTo>
                <a:lnTo>
                  <a:pt x="929403" y="1303"/>
                </a:lnTo>
                <a:lnTo>
                  <a:pt x="977063" y="5169"/>
                </a:lnTo>
                <a:lnTo>
                  <a:pt x="1023975" y="11531"/>
                </a:lnTo>
                <a:lnTo>
                  <a:pt x="1070071" y="20321"/>
                </a:lnTo>
                <a:lnTo>
                  <a:pt x="1115283" y="31472"/>
                </a:lnTo>
                <a:lnTo>
                  <a:pt x="1159546" y="44917"/>
                </a:lnTo>
                <a:lnTo>
                  <a:pt x="1202791" y="60588"/>
                </a:lnTo>
                <a:lnTo>
                  <a:pt x="1244952" y="78419"/>
                </a:lnTo>
                <a:lnTo>
                  <a:pt x="1285961" y="98342"/>
                </a:lnTo>
                <a:lnTo>
                  <a:pt x="1325751" y="120290"/>
                </a:lnTo>
                <a:lnTo>
                  <a:pt x="1364255" y="144197"/>
                </a:lnTo>
                <a:lnTo>
                  <a:pt x="1401406" y="169993"/>
                </a:lnTo>
                <a:lnTo>
                  <a:pt x="1437136" y="197614"/>
                </a:lnTo>
                <a:lnTo>
                  <a:pt x="1471379" y="226991"/>
                </a:lnTo>
                <a:lnTo>
                  <a:pt x="1504067" y="258057"/>
                </a:lnTo>
                <a:lnTo>
                  <a:pt x="1535133" y="290745"/>
                </a:lnTo>
                <a:lnTo>
                  <a:pt x="1564510" y="324987"/>
                </a:lnTo>
                <a:lnTo>
                  <a:pt x="1592130" y="360718"/>
                </a:lnTo>
                <a:lnTo>
                  <a:pt x="1617927" y="397869"/>
                </a:lnTo>
                <a:lnTo>
                  <a:pt x="1641833" y="436373"/>
                </a:lnTo>
                <a:lnTo>
                  <a:pt x="1663782" y="476163"/>
                </a:lnTo>
                <a:lnTo>
                  <a:pt x="1683705" y="517172"/>
                </a:lnTo>
                <a:lnTo>
                  <a:pt x="1701536" y="559333"/>
                </a:lnTo>
                <a:lnTo>
                  <a:pt x="1717207" y="602578"/>
                </a:lnTo>
                <a:lnTo>
                  <a:pt x="1730652" y="646841"/>
                </a:lnTo>
                <a:lnTo>
                  <a:pt x="1741803" y="692053"/>
                </a:lnTo>
                <a:lnTo>
                  <a:pt x="1750593" y="738149"/>
                </a:lnTo>
                <a:lnTo>
                  <a:pt x="1756954" y="785060"/>
                </a:lnTo>
                <a:lnTo>
                  <a:pt x="1760821" y="832720"/>
                </a:lnTo>
                <a:lnTo>
                  <a:pt x="1762124" y="881062"/>
                </a:lnTo>
                <a:lnTo>
                  <a:pt x="1760821" y="929403"/>
                </a:lnTo>
                <a:lnTo>
                  <a:pt x="1756954" y="977063"/>
                </a:lnTo>
                <a:lnTo>
                  <a:pt x="1750593" y="1023975"/>
                </a:lnTo>
                <a:lnTo>
                  <a:pt x="1741803" y="1070071"/>
                </a:lnTo>
                <a:lnTo>
                  <a:pt x="1730652" y="1115283"/>
                </a:lnTo>
                <a:lnTo>
                  <a:pt x="1717207" y="1159546"/>
                </a:lnTo>
                <a:lnTo>
                  <a:pt x="1701536" y="1202791"/>
                </a:lnTo>
                <a:lnTo>
                  <a:pt x="1683705" y="1244952"/>
                </a:lnTo>
                <a:lnTo>
                  <a:pt x="1663782" y="1285961"/>
                </a:lnTo>
                <a:lnTo>
                  <a:pt x="1641833" y="1325751"/>
                </a:lnTo>
                <a:lnTo>
                  <a:pt x="1617927" y="1364255"/>
                </a:lnTo>
                <a:lnTo>
                  <a:pt x="1592130" y="1401406"/>
                </a:lnTo>
                <a:lnTo>
                  <a:pt x="1564510" y="1437136"/>
                </a:lnTo>
                <a:lnTo>
                  <a:pt x="1535133" y="1471379"/>
                </a:lnTo>
                <a:lnTo>
                  <a:pt x="1504067" y="1504067"/>
                </a:lnTo>
                <a:lnTo>
                  <a:pt x="1471379" y="1535133"/>
                </a:lnTo>
                <a:lnTo>
                  <a:pt x="1437136" y="1564510"/>
                </a:lnTo>
                <a:lnTo>
                  <a:pt x="1401406" y="1592130"/>
                </a:lnTo>
                <a:lnTo>
                  <a:pt x="1364255" y="1617927"/>
                </a:lnTo>
                <a:lnTo>
                  <a:pt x="1325751" y="1641833"/>
                </a:lnTo>
                <a:lnTo>
                  <a:pt x="1285961" y="1663782"/>
                </a:lnTo>
                <a:lnTo>
                  <a:pt x="1244952" y="1683705"/>
                </a:lnTo>
                <a:lnTo>
                  <a:pt x="1202791" y="1701536"/>
                </a:lnTo>
                <a:lnTo>
                  <a:pt x="1159546" y="1717207"/>
                </a:lnTo>
                <a:lnTo>
                  <a:pt x="1115283" y="1730652"/>
                </a:lnTo>
                <a:lnTo>
                  <a:pt x="1070071" y="1741803"/>
                </a:lnTo>
                <a:lnTo>
                  <a:pt x="1023975" y="1750593"/>
                </a:lnTo>
                <a:lnTo>
                  <a:pt x="977063" y="1756954"/>
                </a:lnTo>
                <a:lnTo>
                  <a:pt x="929403" y="1760821"/>
                </a:lnTo>
                <a:lnTo>
                  <a:pt x="881062" y="176212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8720788" y="3706812"/>
            <a:ext cx="29972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50" b="1">
                <a:latin typeface="Trebuchet MS"/>
                <a:cs typeface="Trebuchet MS"/>
              </a:rPr>
              <a:t>1</a:t>
            </a:r>
            <a:endParaRPr sz="3600">
              <a:latin typeface="Trebuchet MS"/>
              <a:cs typeface="Trebuchet M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987594" y="5374873"/>
            <a:ext cx="1762125" cy="1762125"/>
          </a:xfrm>
          <a:custGeom>
            <a:avLst/>
            <a:gdLst/>
            <a:ahLst/>
            <a:cxnLst/>
            <a:rect l="l" t="t" r="r" b="b"/>
            <a:pathLst>
              <a:path w="1762125" h="1762125">
                <a:moveTo>
                  <a:pt x="881062" y="1762124"/>
                </a:moveTo>
                <a:lnTo>
                  <a:pt x="832720" y="1760821"/>
                </a:lnTo>
                <a:lnTo>
                  <a:pt x="785060" y="1756954"/>
                </a:lnTo>
                <a:lnTo>
                  <a:pt x="738149" y="1750593"/>
                </a:lnTo>
                <a:lnTo>
                  <a:pt x="692053" y="1741803"/>
                </a:lnTo>
                <a:lnTo>
                  <a:pt x="646841" y="1730652"/>
                </a:lnTo>
                <a:lnTo>
                  <a:pt x="602578" y="1717207"/>
                </a:lnTo>
                <a:lnTo>
                  <a:pt x="559333" y="1701536"/>
                </a:lnTo>
                <a:lnTo>
                  <a:pt x="517172" y="1683705"/>
                </a:lnTo>
                <a:lnTo>
                  <a:pt x="476163" y="1663782"/>
                </a:lnTo>
                <a:lnTo>
                  <a:pt x="436373" y="1641833"/>
                </a:lnTo>
                <a:lnTo>
                  <a:pt x="397869" y="1617927"/>
                </a:lnTo>
                <a:lnTo>
                  <a:pt x="360718" y="1592130"/>
                </a:lnTo>
                <a:lnTo>
                  <a:pt x="324987" y="1564510"/>
                </a:lnTo>
                <a:lnTo>
                  <a:pt x="290745" y="1535133"/>
                </a:lnTo>
                <a:lnTo>
                  <a:pt x="258057" y="1504067"/>
                </a:lnTo>
                <a:lnTo>
                  <a:pt x="226991" y="1471379"/>
                </a:lnTo>
                <a:lnTo>
                  <a:pt x="197614" y="1437136"/>
                </a:lnTo>
                <a:lnTo>
                  <a:pt x="169993" y="1401406"/>
                </a:lnTo>
                <a:lnTo>
                  <a:pt x="144197" y="1364255"/>
                </a:lnTo>
                <a:lnTo>
                  <a:pt x="120290" y="1325751"/>
                </a:lnTo>
                <a:lnTo>
                  <a:pt x="98342" y="1285961"/>
                </a:lnTo>
                <a:lnTo>
                  <a:pt x="78419" y="1244952"/>
                </a:lnTo>
                <a:lnTo>
                  <a:pt x="60588" y="1202791"/>
                </a:lnTo>
                <a:lnTo>
                  <a:pt x="44917" y="1159546"/>
                </a:lnTo>
                <a:lnTo>
                  <a:pt x="31472" y="1115283"/>
                </a:lnTo>
                <a:lnTo>
                  <a:pt x="20321" y="1070071"/>
                </a:lnTo>
                <a:lnTo>
                  <a:pt x="11531" y="1023975"/>
                </a:lnTo>
                <a:lnTo>
                  <a:pt x="5169" y="977063"/>
                </a:lnTo>
                <a:lnTo>
                  <a:pt x="1303" y="929403"/>
                </a:lnTo>
                <a:lnTo>
                  <a:pt x="0" y="881062"/>
                </a:lnTo>
                <a:lnTo>
                  <a:pt x="1303" y="832720"/>
                </a:lnTo>
                <a:lnTo>
                  <a:pt x="5169" y="785060"/>
                </a:lnTo>
                <a:lnTo>
                  <a:pt x="11531" y="738149"/>
                </a:lnTo>
                <a:lnTo>
                  <a:pt x="20321" y="692053"/>
                </a:lnTo>
                <a:lnTo>
                  <a:pt x="31472" y="646841"/>
                </a:lnTo>
                <a:lnTo>
                  <a:pt x="44917" y="602578"/>
                </a:lnTo>
                <a:lnTo>
                  <a:pt x="60588" y="559333"/>
                </a:lnTo>
                <a:lnTo>
                  <a:pt x="78419" y="517172"/>
                </a:lnTo>
                <a:lnTo>
                  <a:pt x="98342" y="476163"/>
                </a:lnTo>
                <a:lnTo>
                  <a:pt x="120290" y="436373"/>
                </a:lnTo>
                <a:lnTo>
                  <a:pt x="144197" y="397869"/>
                </a:lnTo>
                <a:lnTo>
                  <a:pt x="169993" y="360718"/>
                </a:lnTo>
                <a:lnTo>
                  <a:pt x="197614" y="324987"/>
                </a:lnTo>
                <a:lnTo>
                  <a:pt x="226991" y="290745"/>
                </a:lnTo>
                <a:lnTo>
                  <a:pt x="258057" y="258057"/>
                </a:lnTo>
                <a:lnTo>
                  <a:pt x="290745" y="226991"/>
                </a:lnTo>
                <a:lnTo>
                  <a:pt x="324987" y="197614"/>
                </a:lnTo>
                <a:lnTo>
                  <a:pt x="360718" y="169993"/>
                </a:lnTo>
                <a:lnTo>
                  <a:pt x="397869" y="144197"/>
                </a:lnTo>
                <a:lnTo>
                  <a:pt x="436373" y="120290"/>
                </a:lnTo>
                <a:lnTo>
                  <a:pt x="476163" y="98342"/>
                </a:lnTo>
                <a:lnTo>
                  <a:pt x="517172" y="78419"/>
                </a:lnTo>
                <a:lnTo>
                  <a:pt x="559333" y="60588"/>
                </a:lnTo>
                <a:lnTo>
                  <a:pt x="602578" y="44917"/>
                </a:lnTo>
                <a:lnTo>
                  <a:pt x="646841" y="31472"/>
                </a:lnTo>
                <a:lnTo>
                  <a:pt x="692053" y="20321"/>
                </a:lnTo>
                <a:lnTo>
                  <a:pt x="738149" y="11531"/>
                </a:lnTo>
                <a:lnTo>
                  <a:pt x="785060" y="5169"/>
                </a:lnTo>
                <a:lnTo>
                  <a:pt x="832720" y="1303"/>
                </a:lnTo>
                <a:lnTo>
                  <a:pt x="881062" y="0"/>
                </a:lnTo>
                <a:lnTo>
                  <a:pt x="929403" y="1303"/>
                </a:lnTo>
                <a:lnTo>
                  <a:pt x="977063" y="5169"/>
                </a:lnTo>
                <a:lnTo>
                  <a:pt x="1023975" y="11531"/>
                </a:lnTo>
                <a:lnTo>
                  <a:pt x="1070071" y="20321"/>
                </a:lnTo>
                <a:lnTo>
                  <a:pt x="1115283" y="31472"/>
                </a:lnTo>
                <a:lnTo>
                  <a:pt x="1159546" y="44917"/>
                </a:lnTo>
                <a:lnTo>
                  <a:pt x="1202791" y="60588"/>
                </a:lnTo>
                <a:lnTo>
                  <a:pt x="1244952" y="78419"/>
                </a:lnTo>
                <a:lnTo>
                  <a:pt x="1285961" y="98342"/>
                </a:lnTo>
                <a:lnTo>
                  <a:pt x="1325751" y="120290"/>
                </a:lnTo>
                <a:lnTo>
                  <a:pt x="1364255" y="144197"/>
                </a:lnTo>
                <a:lnTo>
                  <a:pt x="1401406" y="169993"/>
                </a:lnTo>
                <a:lnTo>
                  <a:pt x="1437136" y="197614"/>
                </a:lnTo>
                <a:lnTo>
                  <a:pt x="1471379" y="226991"/>
                </a:lnTo>
                <a:lnTo>
                  <a:pt x="1504067" y="258057"/>
                </a:lnTo>
                <a:lnTo>
                  <a:pt x="1535133" y="290745"/>
                </a:lnTo>
                <a:lnTo>
                  <a:pt x="1564510" y="324987"/>
                </a:lnTo>
                <a:lnTo>
                  <a:pt x="1592130" y="360718"/>
                </a:lnTo>
                <a:lnTo>
                  <a:pt x="1617927" y="397869"/>
                </a:lnTo>
                <a:lnTo>
                  <a:pt x="1641833" y="436373"/>
                </a:lnTo>
                <a:lnTo>
                  <a:pt x="1663782" y="476163"/>
                </a:lnTo>
                <a:lnTo>
                  <a:pt x="1683705" y="517172"/>
                </a:lnTo>
                <a:lnTo>
                  <a:pt x="1701536" y="559333"/>
                </a:lnTo>
                <a:lnTo>
                  <a:pt x="1717207" y="602578"/>
                </a:lnTo>
                <a:lnTo>
                  <a:pt x="1730652" y="646841"/>
                </a:lnTo>
                <a:lnTo>
                  <a:pt x="1741803" y="692053"/>
                </a:lnTo>
                <a:lnTo>
                  <a:pt x="1750593" y="738149"/>
                </a:lnTo>
                <a:lnTo>
                  <a:pt x="1756954" y="785060"/>
                </a:lnTo>
                <a:lnTo>
                  <a:pt x="1760821" y="832720"/>
                </a:lnTo>
                <a:lnTo>
                  <a:pt x="1762124" y="881062"/>
                </a:lnTo>
                <a:lnTo>
                  <a:pt x="1760821" y="929403"/>
                </a:lnTo>
                <a:lnTo>
                  <a:pt x="1756954" y="977063"/>
                </a:lnTo>
                <a:lnTo>
                  <a:pt x="1750593" y="1023975"/>
                </a:lnTo>
                <a:lnTo>
                  <a:pt x="1741803" y="1070071"/>
                </a:lnTo>
                <a:lnTo>
                  <a:pt x="1730652" y="1115283"/>
                </a:lnTo>
                <a:lnTo>
                  <a:pt x="1717207" y="1159546"/>
                </a:lnTo>
                <a:lnTo>
                  <a:pt x="1701536" y="1202791"/>
                </a:lnTo>
                <a:lnTo>
                  <a:pt x="1683705" y="1244952"/>
                </a:lnTo>
                <a:lnTo>
                  <a:pt x="1663782" y="1285961"/>
                </a:lnTo>
                <a:lnTo>
                  <a:pt x="1641833" y="1325751"/>
                </a:lnTo>
                <a:lnTo>
                  <a:pt x="1617927" y="1364255"/>
                </a:lnTo>
                <a:lnTo>
                  <a:pt x="1592130" y="1401406"/>
                </a:lnTo>
                <a:lnTo>
                  <a:pt x="1564510" y="1437136"/>
                </a:lnTo>
                <a:lnTo>
                  <a:pt x="1535133" y="1471379"/>
                </a:lnTo>
                <a:lnTo>
                  <a:pt x="1504067" y="1504067"/>
                </a:lnTo>
                <a:lnTo>
                  <a:pt x="1471379" y="1535133"/>
                </a:lnTo>
                <a:lnTo>
                  <a:pt x="1437136" y="1564510"/>
                </a:lnTo>
                <a:lnTo>
                  <a:pt x="1401406" y="1592130"/>
                </a:lnTo>
                <a:lnTo>
                  <a:pt x="1364255" y="1617927"/>
                </a:lnTo>
                <a:lnTo>
                  <a:pt x="1325751" y="1641833"/>
                </a:lnTo>
                <a:lnTo>
                  <a:pt x="1285961" y="1663782"/>
                </a:lnTo>
                <a:lnTo>
                  <a:pt x="1244952" y="1683705"/>
                </a:lnTo>
                <a:lnTo>
                  <a:pt x="1202791" y="1701536"/>
                </a:lnTo>
                <a:lnTo>
                  <a:pt x="1159546" y="1717207"/>
                </a:lnTo>
                <a:lnTo>
                  <a:pt x="1115283" y="1730652"/>
                </a:lnTo>
                <a:lnTo>
                  <a:pt x="1070071" y="1741803"/>
                </a:lnTo>
                <a:lnTo>
                  <a:pt x="1023975" y="1750593"/>
                </a:lnTo>
                <a:lnTo>
                  <a:pt x="977063" y="1756954"/>
                </a:lnTo>
                <a:lnTo>
                  <a:pt x="929403" y="1760821"/>
                </a:lnTo>
                <a:lnTo>
                  <a:pt x="881062" y="176212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8720490" y="5935662"/>
            <a:ext cx="30035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50" b="1">
                <a:latin typeface="Trebuchet MS"/>
                <a:cs typeface="Trebuchet MS"/>
              </a:rPr>
              <a:t>2</a:t>
            </a:r>
            <a:endParaRPr sz="36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480437" y="3225800"/>
            <a:ext cx="6301740" cy="15113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>
              <a:lnSpc>
                <a:spcPct val="108300"/>
              </a:lnSpc>
              <a:spcBef>
                <a:spcPts val="100"/>
              </a:spcBef>
            </a:pPr>
            <a:r>
              <a:rPr dirty="0" sz="3000" spc="60">
                <a:solidFill>
                  <a:srgbClr val="12091C"/>
                </a:solidFill>
                <a:latin typeface="Roboto"/>
                <a:cs typeface="Roboto"/>
              </a:rPr>
              <a:t>A</a:t>
            </a:r>
            <a:r>
              <a:rPr dirty="0" sz="3000" spc="-10">
                <a:solidFill>
                  <a:srgbClr val="12091C"/>
                </a:solidFill>
                <a:latin typeface="Roboto"/>
                <a:cs typeface="Roboto"/>
              </a:rPr>
              <a:t> </a:t>
            </a:r>
            <a:r>
              <a:rPr dirty="0" sz="3000" spc="-25">
                <a:solidFill>
                  <a:srgbClr val="12091C"/>
                </a:solidFill>
                <a:latin typeface="Roboto"/>
                <a:cs typeface="Roboto"/>
              </a:rPr>
              <a:t>alta</a:t>
            </a:r>
            <a:r>
              <a:rPr dirty="0" sz="3000" spc="-10">
                <a:solidFill>
                  <a:srgbClr val="12091C"/>
                </a:solidFill>
                <a:latin typeface="Roboto"/>
                <a:cs typeface="Roboto"/>
              </a:rPr>
              <a:t> </a:t>
            </a:r>
            <a:r>
              <a:rPr dirty="0" sz="3000" spc="-15">
                <a:solidFill>
                  <a:srgbClr val="12091C"/>
                </a:solidFill>
                <a:latin typeface="Roboto"/>
                <a:cs typeface="Roboto"/>
              </a:rPr>
              <a:t>dependência</a:t>
            </a:r>
            <a:r>
              <a:rPr dirty="0" sz="3000" spc="-10">
                <a:solidFill>
                  <a:srgbClr val="12091C"/>
                </a:solidFill>
                <a:latin typeface="Roboto"/>
                <a:cs typeface="Roboto"/>
              </a:rPr>
              <a:t> </a:t>
            </a:r>
            <a:r>
              <a:rPr dirty="0" sz="3000">
                <a:solidFill>
                  <a:srgbClr val="12091C"/>
                </a:solidFill>
                <a:latin typeface="Roboto"/>
                <a:cs typeface="Roboto"/>
              </a:rPr>
              <a:t>de</a:t>
            </a:r>
            <a:r>
              <a:rPr dirty="0" sz="3000" spc="-10">
                <a:solidFill>
                  <a:srgbClr val="12091C"/>
                </a:solidFill>
                <a:latin typeface="Roboto"/>
                <a:cs typeface="Roboto"/>
              </a:rPr>
              <a:t> </a:t>
            </a:r>
            <a:r>
              <a:rPr dirty="0" sz="3000" spc="-15">
                <a:solidFill>
                  <a:srgbClr val="12091C"/>
                </a:solidFill>
                <a:latin typeface="Roboto"/>
                <a:cs typeface="Roboto"/>
              </a:rPr>
              <a:t>terceiros</a:t>
            </a:r>
            <a:r>
              <a:rPr dirty="0" sz="3000" spc="-10">
                <a:solidFill>
                  <a:srgbClr val="12091C"/>
                </a:solidFill>
                <a:latin typeface="Roboto"/>
                <a:cs typeface="Roboto"/>
              </a:rPr>
              <a:t> </a:t>
            </a:r>
            <a:r>
              <a:rPr dirty="0" sz="3000" spc="-5">
                <a:solidFill>
                  <a:srgbClr val="12091C"/>
                </a:solidFill>
                <a:latin typeface="Roboto"/>
                <a:cs typeface="Roboto"/>
              </a:rPr>
              <a:t>pode </a:t>
            </a:r>
            <a:r>
              <a:rPr dirty="0" sz="3000" spc="-730">
                <a:solidFill>
                  <a:srgbClr val="12091C"/>
                </a:solidFill>
                <a:latin typeface="Roboto"/>
                <a:cs typeface="Roboto"/>
              </a:rPr>
              <a:t> </a:t>
            </a:r>
            <a:r>
              <a:rPr dirty="0" sz="3000" spc="-20">
                <a:solidFill>
                  <a:srgbClr val="12091C"/>
                </a:solidFill>
                <a:latin typeface="Roboto"/>
                <a:cs typeface="Roboto"/>
              </a:rPr>
              <a:t>acabar por </a:t>
            </a:r>
            <a:r>
              <a:rPr dirty="0" sz="3000" spc="-5">
                <a:solidFill>
                  <a:srgbClr val="12091C"/>
                </a:solidFill>
                <a:latin typeface="Roboto"/>
                <a:cs typeface="Roboto"/>
              </a:rPr>
              <a:t>se </a:t>
            </a:r>
            <a:r>
              <a:rPr dirty="0" sz="3000" spc="-30">
                <a:solidFill>
                  <a:srgbClr val="12091C"/>
                </a:solidFill>
                <a:latin typeface="Roboto"/>
                <a:cs typeface="Roboto"/>
              </a:rPr>
              <a:t>tornar </a:t>
            </a:r>
            <a:r>
              <a:rPr dirty="0" sz="3000" spc="-25">
                <a:solidFill>
                  <a:srgbClr val="12091C"/>
                </a:solidFill>
                <a:latin typeface="Roboto"/>
                <a:cs typeface="Roboto"/>
              </a:rPr>
              <a:t>um </a:t>
            </a:r>
            <a:r>
              <a:rPr dirty="0" sz="3000" spc="-20">
                <a:solidFill>
                  <a:srgbClr val="12091C"/>
                </a:solidFill>
                <a:latin typeface="Roboto"/>
                <a:cs typeface="Roboto"/>
              </a:rPr>
              <a:t>limitador </a:t>
            </a:r>
            <a:r>
              <a:rPr dirty="0" sz="3000">
                <a:solidFill>
                  <a:srgbClr val="12091C"/>
                </a:solidFill>
                <a:latin typeface="Roboto"/>
                <a:cs typeface="Roboto"/>
              </a:rPr>
              <a:t>de </a:t>
            </a:r>
            <a:r>
              <a:rPr dirty="0" sz="3000" spc="5">
                <a:solidFill>
                  <a:srgbClr val="12091C"/>
                </a:solidFill>
                <a:latin typeface="Roboto"/>
                <a:cs typeface="Roboto"/>
              </a:rPr>
              <a:t> </a:t>
            </a:r>
            <a:r>
              <a:rPr dirty="0" sz="3000" spc="-15">
                <a:solidFill>
                  <a:srgbClr val="12091C"/>
                </a:solidFill>
                <a:latin typeface="Roboto"/>
                <a:cs typeface="Roboto"/>
              </a:rPr>
              <a:t>progresso</a:t>
            </a:r>
            <a:r>
              <a:rPr dirty="0" sz="3000" spc="-10">
                <a:solidFill>
                  <a:srgbClr val="12091C"/>
                </a:solidFill>
                <a:latin typeface="Roboto"/>
                <a:cs typeface="Roboto"/>
              </a:rPr>
              <a:t> </a:t>
            </a:r>
            <a:r>
              <a:rPr dirty="0" sz="3000" spc="-5">
                <a:solidFill>
                  <a:srgbClr val="12091C"/>
                </a:solidFill>
                <a:latin typeface="Roboto"/>
                <a:cs typeface="Roboto"/>
              </a:rPr>
              <a:t>do </a:t>
            </a:r>
            <a:r>
              <a:rPr dirty="0" sz="3000" spc="-20">
                <a:solidFill>
                  <a:srgbClr val="12091C"/>
                </a:solidFill>
                <a:latin typeface="Roboto"/>
                <a:cs typeface="Roboto"/>
              </a:rPr>
              <a:t>serviço.</a:t>
            </a:r>
            <a:endParaRPr sz="3000">
              <a:latin typeface="Roboto"/>
              <a:cs typeface="Roboto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480437" y="5702299"/>
            <a:ext cx="5913755" cy="1016000"/>
          </a:xfrm>
          <a:prstGeom prst="rect">
            <a:avLst/>
          </a:prstGeom>
        </p:spPr>
        <p:txBody>
          <a:bodyPr wrap="square" lIns="0" tIns="508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00"/>
              </a:spcBef>
            </a:pPr>
            <a:r>
              <a:rPr dirty="0" sz="3000" spc="-15">
                <a:solidFill>
                  <a:srgbClr val="12091C"/>
                </a:solidFill>
                <a:latin typeface="Roboto"/>
                <a:cs typeface="Roboto"/>
              </a:rPr>
              <a:t>Conciliar </a:t>
            </a:r>
            <a:r>
              <a:rPr dirty="0" sz="3000" spc="-20">
                <a:solidFill>
                  <a:srgbClr val="12091C"/>
                </a:solidFill>
                <a:latin typeface="Roboto"/>
                <a:cs typeface="Roboto"/>
              </a:rPr>
              <a:t>a</a:t>
            </a:r>
            <a:r>
              <a:rPr dirty="0" sz="3000" spc="-15">
                <a:solidFill>
                  <a:srgbClr val="12091C"/>
                </a:solidFill>
                <a:latin typeface="Roboto"/>
                <a:cs typeface="Roboto"/>
              </a:rPr>
              <a:t> </a:t>
            </a:r>
            <a:r>
              <a:rPr dirty="0" sz="3000" spc="-30">
                <a:solidFill>
                  <a:srgbClr val="12091C"/>
                </a:solidFill>
                <a:latin typeface="Roboto"/>
                <a:cs typeface="Roboto"/>
              </a:rPr>
              <a:t>vida</a:t>
            </a:r>
            <a:r>
              <a:rPr dirty="0" sz="3000" spc="-10">
                <a:solidFill>
                  <a:srgbClr val="12091C"/>
                </a:solidFill>
                <a:latin typeface="Roboto"/>
                <a:cs typeface="Roboto"/>
              </a:rPr>
              <a:t> </a:t>
            </a:r>
            <a:r>
              <a:rPr dirty="0" sz="3000" spc="-15">
                <a:solidFill>
                  <a:srgbClr val="12091C"/>
                </a:solidFill>
                <a:latin typeface="Roboto"/>
                <a:cs typeface="Roboto"/>
              </a:rPr>
              <a:t>pessoal </a:t>
            </a:r>
            <a:r>
              <a:rPr dirty="0" sz="3000">
                <a:solidFill>
                  <a:srgbClr val="12091C"/>
                </a:solidFill>
                <a:latin typeface="Roboto"/>
                <a:cs typeface="Roboto"/>
              </a:rPr>
              <a:t>com</a:t>
            </a:r>
            <a:r>
              <a:rPr dirty="0" sz="3000" spc="-15">
                <a:solidFill>
                  <a:srgbClr val="12091C"/>
                </a:solidFill>
                <a:latin typeface="Roboto"/>
                <a:cs typeface="Roboto"/>
              </a:rPr>
              <a:t> </a:t>
            </a:r>
            <a:r>
              <a:rPr dirty="0" sz="3000" spc="5">
                <a:solidFill>
                  <a:srgbClr val="12091C"/>
                </a:solidFill>
                <a:latin typeface="Roboto"/>
                <a:cs typeface="Roboto"/>
              </a:rPr>
              <a:t>o</a:t>
            </a:r>
            <a:endParaRPr sz="300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dirty="0" sz="3000" spc="-20">
                <a:solidFill>
                  <a:srgbClr val="12091C"/>
                </a:solidFill>
                <a:latin typeface="Roboto"/>
                <a:cs typeface="Roboto"/>
              </a:rPr>
              <a:t>profissional</a:t>
            </a:r>
            <a:r>
              <a:rPr dirty="0" sz="3000" spc="-5">
                <a:solidFill>
                  <a:srgbClr val="12091C"/>
                </a:solidFill>
                <a:latin typeface="Roboto"/>
                <a:cs typeface="Roboto"/>
              </a:rPr>
              <a:t> se</a:t>
            </a:r>
            <a:r>
              <a:rPr dirty="0" sz="3000">
                <a:solidFill>
                  <a:srgbClr val="12091C"/>
                </a:solidFill>
                <a:latin typeface="Roboto"/>
                <a:cs typeface="Roboto"/>
              </a:rPr>
              <a:t> </a:t>
            </a:r>
            <a:r>
              <a:rPr dirty="0" sz="3000" spc="-20">
                <a:solidFill>
                  <a:srgbClr val="12091C"/>
                </a:solidFill>
                <a:latin typeface="Roboto"/>
                <a:cs typeface="Roboto"/>
              </a:rPr>
              <a:t>mostra</a:t>
            </a:r>
            <a:r>
              <a:rPr dirty="0" sz="3000">
                <a:solidFill>
                  <a:srgbClr val="12091C"/>
                </a:solidFill>
                <a:latin typeface="Roboto"/>
                <a:cs typeface="Roboto"/>
              </a:rPr>
              <a:t> </a:t>
            </a:r>
            <a:r>
              <a:rPr dirty="0" sz="3000" spc="-25">
                <a:solidFill>
                  <a:srgbClr val="12091C"/>
                </a:solidFill>
                <a:latin typeface="Roboto"/>
                <a:cs typeface="Roboto"/>
              </a:rPr>
              <a:t>um</a:t>
            </a:r>
            <a:r>
              <a:rPr dirty="0" sz="3000">
                <a:solidFill>
                  <a:srgbClr val="12091C"/>
                </a:solidFill>
                <a:latin typeface="Roboto"/>
                <a:cs typeface="Roboto"/>
              </a:rPr>
              <a:t> </a:t>
            </a:r>
            <a:r>
              <a:rPr dirty="0" sz="3000" spc="-5">
                <a:solidFill>
                  <a:srgbClr val="12091C"/>
                </a:solidFill>
                <a:latin typeface="Roboto"/>
                <a:cs typeface="Roboto"/>
              </a:rPr>
              <a:t>desafio.</a:t>
            </a:r>
            <a:endParaRPr sz="3000">
              <a:latin typeface="Roboto"/>
              <a:cs typeface="Roboto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16000" y="3876738"/>
            <a:ext cx="4605020" cy="239141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25"/>
              </a:spcBef>
            </a:pPr>
            <a:r>
              <a:rPr dirty="0" sz="7750" spc="320" b="1">
                <a:latin typeface="Trebuchet MS"/>
                <a:cs typeface="Trebuchet MS"/>
              </a:rPr>
              <a:t>Pontos </a:t>
            </a:r>
            <a:r>
              <a:rPr dirty="0" sz="7750" spc="325" b="1">
                <a:latin typeface="Trebuchet MS"/>
                <a:cs typeface="Trebuchet MS"/>
              </a:rPr>
              <a:t> </a:t>
            </a:r>
            <a:r>
              <a:rPr dirty="0" sz="7750" spc="120" b="1">
                <a:latin typeface="Trebuchet MS"/>
                <a:cs typeface="Trebuchet MS"/>
              </a:rPr>
              <a:t>n</a:t>
            </a:r>
            <a:r>
              <a:rPr dirty="0" sz="7750" spc="-300" b="1">
                <a:latin typeface="Trebuchet MS"/>
                <a:cs typeface="Trebuchet MS"/>
              </a:rPr>
              <a:t>e</a:t>
            </a:r>
            <a:r>
              <a:rPr dirty="0" sz="7750" spc="994" b="1">
                <a:latin typeface="Trebuchet MS"/>
                <a:cs typeface="Trebuchet MS"/>
              </a:rPr>
              <a:t>g</a:t>
            </a:r>
            <a:r>
              <a:rPr dirty="0" sz="7750" spc="155" b="1">
                <a:latin typeface="Trebuchet MS"/>
                <a:cs typeface="Trebuchet MS"/>
              </a:rPr>
              <a:t>a</a:t>
            </a:r>
            <a:r>
              <a:rPr dirty="0" sz="7750" spc="70" b="1">
                <a:latin typeface="Trebuchet MS"/>
                <a:cs typeface="Trebuchet MS"/>
              </a:rPr>
              <a:t>t</a:t>
            </a:r>
            <a:r>
              <a:rPr dirty="0" sz="7750" spc="-135" b="1">
                <a:latin typeface="Trebuchet MS"/>
                <a:cs typeface="Trebuchet MS"/>
              </a:rPr>
              <a:t>i</a:t>
            </a:r>
            <a:r>
              <a:rPr dirty="0" sz="7750" spc="110" b="1">
                <a:latin typeface="Trebuchet MS"/>
                <a:cs typeface="Trebuchet MS"/>
              </a:rPr>
              <a:t>v</a:t>
            </a:r>
            <a:r>
              <a:rPr dirty="0" sz="7750" spc="270" b="1">
                <a:latin typeface="Trebuchet MS"/>
                <a:cs typeface="Trebuchet MS"/>
              </a:rPr>
              <a:t>o</a:t>
            </a:r>
            <a:r>
              <a:rPr dirty="0" sz="7750" spc="470" b="1">
                <a:latin typeface="Trebuchet MS"/>
                <a:cs typeface="Trebuchet MS"/>
              </a:rPr>
              <a:t>s</a:t>
            </a:r>
            <a:endParaRPr sz="77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CFB9F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3717892" y="3172257"/>
            <a:ext cx="2990850" cy="2990850"/>
            <a:chOff x="3717892" y="3172257"/>
            <a:chExt cx="2990850" cy="2990850"/>
          </a:xfrm>
        </p:grpSpPr>
        <p:sp>
          <p:nvSpPr>
            <p:cNvPr id="4" name="object 4"/>
            <p:cNvSpPr/>
            <p:nvPr/>
          </p:nvSpPr>
          <p:spPr>
            <a:xfrm>
              <a:off x="3717892" y="3172257"/>
              <a:ext cx="2990850" cy="2990850"/>
            </a:xfrm>
            <a:custGeom>
              <a:avLst/>
              <a:gdLst/>
              <a:ahLst/>
              <a:cxnLst/>
              <a:rect l="l" t="t" r="r" b="b"/>
              <a:pathLst>
                <a:path w="2990850" h="2990850">
                  <a:moveTo>
                    <a:pt x="2392680" y="2990850"/>
                  </a:moveTo>
                  <a:lnTo>
                    <a:pt x="598170" y="2990850"/>
                  </a:lnTo>
                  <a:lnTo>
                    <a:pt x="549110" y="2988867"/>
                  </a:lnTo>
                  <a:lnTo>
                    <a:pt x="501143" y="2983021"/>
                  </a:lnTo>
                  <a:lnTo>
                    <a:pt x="454422" y="2973465"/>
                  </a:lnTo>
                  <a:lnTo>
                    <a:pt x="409101" y="2960354"/>
                  </a:lnTo>
                  <a:lnTo>
                    <a:pt x="365335" y="2943842"/>
                  </a:lnTo>
                  <a:lnTo>
                    <a:pt x="323276" y="2924083"/>
                  </a:lnTo>
                  <a:lnTo>
                    <a:pt x="283079" y="2901230"/>
                  </a:lnTo>
                  <a:lnTo>
                    <a:pt x="244898" y="2875437"/>
                  </a:lnTo>
                  <a:lnTo>
                    <a:pt x="208887" y="2846859"/>
                  </a:lnTo>
                  <a:lnTo>
                    <a:pt x="175199" y="2815649"/>
                  </a:lnTo>
                  <a:lnTo>
                    <a:pt x="143990" y="2781962"/>
                  </a:lnTo>
                  <a:lnTo>
                    <a:pt x="115412" y="2745951"/>
                  </a:lnTo>
                  <a:lnTo>
                    <a:pt x="89619" y="2707770"/>
                  </a:lnTo>
                  <a:lnTo>
                    <a:pt x="66766" y="2667573"/>
                  </a:lnTo>
                  <a:lnTo>
                    <a:pt x="47007" y="2625514"/>
                  </a:lnTo>
                  <a:lnTo>
                    <a:pt x="30495" y="2581747"/>
                  </a:lnTo>
                  <a:lnTo>
                    <a:pt x="17384" y="2536427"/>
                  </a:lnTo>
                  <a:lnTo>
                    <a:pt x="7829" y="2489706"/>
                  </a:lnTo>
                  <a:lnTo>
                    <a:pt x="1982" y="2441739"/>
                  </a:lnTo>
                  <a:lnTo>
                    <a:pt x="0" y="2392680"/>
                  </a:lnTo>
                  <a:lnTo>
                    <a:pt x="0" y="598170"/>
                  </a:lnTo>
                  <a:lnTo>
                    <a:pt x="1982" y="549110"/>
                  </a:lnTo>
                  <a:lnTo>
                    <a:pt x="7829" y="501143"/>
                  </a:lnTo>
                  <a:lnTo>
                    <a:pt x="17384" y="454422"/>
                  </a:lnTo>
                  <a:lnTo>
                    <a:pt x="30495" y="409101"/>
                  </a:lnTo>
                  <a:lnTo>
                    <a:pt x="47007" y="365335"/>
                  </a:lnTo>
                  <a:lnTo>
                    <a:pt x="66766" y="323276"/>
                  </a:lnTo>
                  <a:lnTo>
                    <a:pt x="89619" y="283079"/>
                  </a:lnTo>
                  <a:lnTo>
                    <a:pt x="115412" y="244898"/>
                  </a:lnTo>
                  <a:lnTo>
                    <a:pt x="143990" y="208887"/>
                  </a:lnTo>
                  <a:lnTo>
                    <a:pt x="175199" y="175199"/>
                  </a:lnTo>
                  <a:lnTo>
                    <a:pt x="208887" y="143990"/>
                  </a:lnTo>
                  <a:lnTo>
                    <a:pt x="244898" y="115412"/>
                  </a:lnTo>
                  <a:lnTo>
                    <a:pt x="283079" y="89619"/>
                  </a:lnTo>
                  <a:lnTo>
                    <a:pt x="323276" y="66766"/>
                  </a:lnTo>
                  <a:lnTo>
                    <a:pt x="365335" y="47007"/>
                  </a:lnTo>
                  <a:lnTo>
                    <a:pt x="409101" y="30495"/>
                  </a:lnTo>
                  <a:lnTo>
                    <a:pt x="454422" y="17384"/>
                  </a:lnTo>
                  <a:lnTo>
                    <a:pt x="501143" y="7829"/>
                  </a:lnTo>
                  <a:lnTo>
                    <a:pt x="549110" y="1982"/>
                  </a:lnTo>
                  <a:lnTo>
                    <a:pt x="598170" y="0"/>
                  </a:lnTo>
                  <a:lnTo>
                    <a:pt x="2392680" y="0"/>
                  </a:lnTo>
                  <a:lnTo>
                    <a:pt x="2441739" y="1982"/>
                  </a:lnTo>
                  <a:lnTo>
                    <a:pt x="2489706" y="7829"/>
                  </a:lnTo>
                  <a:lnTo>
                    <a:pt x="2536427" y="17384"/>
                  </a:lnTo>
                  <a:lnTo>
                    <a:pt x="2581747" y="30495"/>
                  </a:lnTo>
                  <a:lnTo>
                    <a:pt x="2625514" y="47007"/>
                  </a:lnTo>
                  <a:lnTo>
                    <a:pt x="2667573" y="66766"/>
                  </a:lnTo>
                  <a:lnTo>
                    <a:pt x="2707770" y="89619"/>
                  </a:lnTo>
                  <a:lnTo>
                    <a:pt x="2745951" y="115412"/>
                  </a:lnTo>
                  <a:lnTo>
                    <a:pt x="2781962" y="143990"/>
                  </a:lnTo>
                  <a:lnTo>
                    <a:pt x="2815649" y="175199"/>
                  </a:lnTo>
                  <a:lnTo>
                    <a:pt x="2846859" y="208887"/>
                  </a:lnTo>
                  <a:lnTo>
                    <a:pt x="2875437" y="244898"/>
                  </a:lnTo>
                  <a:lnTo>
                    <a:pt x="2901230" y="283079"/>
                  </a:lnTo>
                  <a:lnTo>
                    <a:pt x="2924083" y="323276"/>
                  </a:lnTo>
                  <a:lnTo>
                    <a:pt x="2943842" y="365335"/>
                  </a:lnTo>
                  <a:lnTo>
                    <a:pt x="2960354" y="409101"/>
                  </a:lnTo>
                  <a:lnTo>
                    <a:pt x="2973465" y="454422"/>
                  </a:lnTo>
                  <a:lnTo>
                    <a:pt x="2983021" y="501143"/>
                  </a:lnTo>
                  <a:lnTo>
                    <a:pt x="2988867" y="549110"/>
                  </a:lnTo>
                  <a:lnTo>
                    <a:pt x="2990850" y="598170"/>
                  </a:lnTo>
                  <a:lnTo>
                    <a:pt x="2990850" y="2392680"/>
                  </a:lnTo>
                  <a:lnTo>
                    <a:pt x="2988867" y="2441739"/>
                  </a:lnTo>
                  <a:lnTo>
                    <a:pt x="2983021" y="2489706"/>
                  </a:lnTo>
                  <a:lnTo>
                    <a:pt x="2973465" y="2536427"/>
                  </a:lnTo>
                  <a:lnTo>
                    <a:pt x="2960354" y="2581747"/>
                  </a:lnTo>
                  <a:lnTo>
                    <a:pt x="2943842" y="2625514"/>
                  </a:lnTo>
                  <a:lnTo>
                    <a:pt x="2924083" y="2667573"/>
                  </a:lnTo>
                  <a:lnTo>
                    <a:pt x="2901230" y="2707770"/>
                  </a:lnTo>
                  <a:lnTo>
                    <a:pt x="2875437" y="2745951"/>
                  </a:lnTo>
                  <a:lnTo>
                    <a:pt x="2846859" y="2781962"/>
                  </a:lnTo>
                  <a:lnTo>
                    <a:pt x="2815649" y="2815649"/>
                  </a:lnTo>
                  <a:lnTo>
                    <a:pt x="2781962" y="2846859"/>
                  </a:lnTo>
                  <a:lnTo>
                    <a:pt x="2745951" y="2875437"/>
                  </a:lnTo>
                  <a:lnTo>
                    <a:pt x="2707770" y="2901230"/>
                  </a:lnTo>
                  <a:lnTo>
                    <a:pt x="2667573" y="2924083"/>
                  </a:lnTo>
                  <a:lnTo>
                    <a:pt x="2625514" y="2943842"/>
                  </a:lnTo>
                  <a:lnTo>
                    <a:pt x="2581747" y="2960354"/>
                  </a:lnTo>
                  <a:lnTo>
                    <a:pt x="2536427" y="2973465"/>
                  </a:lnTo>
                  <a:lnTo>
                    <a:pt x="2489706" y="2983021"/>
                  </a:lnTo>
                  <a:lnTo>
                    <a:pt x="2441739" y="2988867"/>
                  </a:lnTo>
                  <a:lnTo>
                    <a:pt x="2392680" y="2990850"/>
                  </a:lnTo>
                  <a:close/>
                </a:path>
              </a:pathLst>
            </a:custGeom>
            <a:solidFill>
              <a:srgbClr val="12091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4814532" y="3870134"/>
              <a:ext cx="867410" cy="1395730"/>
            </a:xfrm>
            <a:custGeom>
              <a:avLst/>
              <a:gdLst/>
              <a:ahLst/>
              <a:cxnLst/>
              <a:rect l="l" t="t" r="r" b="b"/>
              <a:pathLst>
                <a:path w="867410" h="1395729">
                  <a:moveTo>
                    <a:pt x="867371" y="149542"/>
                  </a:moveTo>
                  <a:lnTo>
                    <a:pt x="859739" y="102273"/>
                  </a:lnTo>
                  <a:lnTo>
                    <a:pt x="838517" y="61214"/>
                  </a:lnTo>
                  <a:lnTo>
                    <a:pt x="806145" y="28841"/>
                  </a:lnTo>
                  <a:lnTo>
                    <a:pt x="765086" y="7620"/>
                  </a:lnTo>
                  <a:lnTo>
                    <a:pt x="717829" y="0"/>
                  </a:lnTo>
                  <a:lnTo>
                    <a:pt x="670560" y="7620"/>
                  </a:lnTo>
                  <a:lnTo>
                    <a:pt x="629500" y="28841"/>
                  </a:lnTo>
                  <a:lnTo>
                    <a:pt x="597128" y="61214"/>
                  </a:lnTo>
                  <a:lnTo>
                    <a:pt x="575906" y="102273"/>
                  </a:lnTo>
                  <a:lnTo>
                    <a:pt x="568286" y="149542"/>
                  </a:lnTo>
                  <a:lnTo>
                    <a:pt x="568286" y="1096645"/>
                  </a:lnTo>
                  <a:lnTo>
                    <a:pt x="518439" y="1096645"/>
                  </a:lnTo>
                  <a:lnTo>
                    <a:pt x="471170" y="1104265"/>
                  </a:lnTo>
                  <a:lnTo>
                    <a:pt x="431838" y="1124610"/>
                  </a:lnTo>
                  <a:lnTo>
                    <a:pt x="428231" y="1122184"/>
                  </a:lnTo>
                  <a:lnTo>
                    <a:pt x="389051" y="1105954"/>
                  </a:lnTo>
                  <a:lnTo>
                    <a:pt x="343941" y="1101623"/>
                  </a:lnTo>
                  <a:lnTo>
                    <a:pt x="336842" y="1101801"/>
                  </a:lnTo>
                  <a:lnTo>
                    <a:pt x="322745" y="1103185"/>
                  </a:lnTo>
                  <a:lnTo>
                    <a:pt x="308813" y="1105954"/>
                  </a:lnTo>
                  <a:lnTo>
                    <a:pt x="299110" y="1108900"/>
                  </a:lnTo>
                  <a:lnTo>
                    <a:pt x="299097" y="42837"/>
                  </a:lnTo>
                  <a:lnTo>
                    <a:pt x="296316" y="35687"/>
                  </a:lnTo>
                  <a:lnTo>
                    <a:pt x="290029" y="32715"/>
                  </a:lnTo>
                  <a:lnTo>
                    <a:pt x="283235" y="34251"/>
                  </a:lnTo>
                  <a:lnTo>
                    <a:pt x="278980" y="40627"/>
                  </a:lnTo>
                  <a:lnTo>
                    <a:pt x="256235" y="142963"/>
                  </a:lnTo>
                  <a:lnTo>
                    <a:pt x="239204" y="186258"/>
                  </a:lnTo>
                  <a:lnTo>
                    <a:pt x="211315" y="220014"/>
                  </a:lnTo>
                  <a:lnTo>
                    <a:pt x="175514" y="243370"/>
                  </a:lnTo>
                  <a:lnTo>
                    <a:pt x="134759" y="255447"/>
                  </a:lnTo>
                  <a:lnTo>
                    <a:pt x="92011" y="255358"/>
                  </a:lnTo>
                  <a:lnTo>
                    <a:pt x="50228" y="242239"/>
                  </a:lnTo>
                  <a:lnTo>
                    <a:pt x="7759" y="210705"/>
                  </a:lnTo>
                  <a:lnTo>
                    <a:pt x="0" y="213969"/>
                  </a:lnTo>
                  <a:lnTo>
                    <a:pt x="0" y="220408"/>
                  </a:lnTo>
                  <a:lnTo>
                    <a:pt x="25" y="1121829"/>
                  </a:lnTo>
                  <a:lnTo>
                    <a:pt x="4406" y="1170711"/>
                  </a:lnTo>
                  <a:lnTo>
                    <a:pt x="17043" y="1216710"/>
                  </a:lnTo>
                  <a:lnTo>
                    <a:pt x="37160" y="1259065"/>
                  </a:lnTo>
                  <a:lnTo>
                    <a:pt x="63982" y="1297012"/>
                  </a:lnTo>
                  <a:lnTo>
                    <a:pt x="96748" y="1329791"/>
                  </a:lnTo>
                  <a:lnTo>
                    <a:pt x="134696" y="1356614"/>
                  </a:lnTo>
                  <a:lnTo>
                    <a:pt x="177063" y="1376718"/>
                  </a:lnTo>
                  <a:lnTo>
                    <a:pt x="223062" y="1389354"/>
                  </a:lnTo>
                  <a:lnTo>
                    <a:pt x="271932" y="1393736"/>
                  </a:lnTo>
                  <a:lnTo>
                    <a:pt x="282524" y="1391589"/>
                  </a:lnTo>
                  <a:lnTo>
                    <a:pt x="291160" y="1385773"/>
                  </a:lnTo>
                  <a:lnTo>
                    <a:pt x="293878" y="1381734"/>
                  </a:lnTo>
                  <a:lnTo>
                    <a:pt x="295249" y="1382293"/>
                  </a:lnTo>
                  <a:lnTo>
                    <a:pt x="308813" y="1386408"/>
                  </a:lnTo>
                  <a:lnTo>
                    <a:pt x="322745" y="1389176"/>
                  </a:lnTo>
                  <a:lnTo>
                    <a:pt x="336842" y="1390561"/>
                  </a:lnTo>
                  <a:lnTo>
                    <a:pt x="361022" y="1390561"/>
                  </a:lnTo>
                  <a:lnTo>
                    <a:pt x="375119" y="1389176"/>
                  </a:lnTo>
                  <a:lnTo>
                    <a:pt x="380301" y="1388148"/>
                  </a:lnTo>
                  <a:lnTo>
                    <a:pt x="387921" y="1393278"/>
                  </a:lnTo>
                  <a:lnTo>
                    <a:pt x="400050" y="1395730"/>
                  </a:lnTo>
                  <a:lnTo>
                    <a:pt x="717829" y="1395730"/>
                  </a:lnTo>
                  <a:lnTo>
                    <a:pt x="765086" y="1388097"/>
                  </a:lnTo>
                  <a:lnTo>
                    <a:pt x="806145" y="1366875"/>
                  </a:lnTo>
                  <a:lnTo>
                    <a:pt x="838517" y="1334503"/>
                  </a:lnTo>
                  <a:lnTo>
                    <a:pt x="859739" y="1293444"/>
                  </a:lnTo>
                  <a:lnTo>
                    <a:pt x="867371" y="1246187"/>
                  </a:lnTo>
                  <a:lnTo>
                    <a:pt x="867371" y="14954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804567" y="3810305"/>
              <a:ext cx="249237" cy="249237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5013922" y="4767389"/>
              <a:ext cx="498475" cy="498475"/>
            </a:xfrm>
            <a:custGeom>
              <a:avLst/>
              <a:gdLst/>
              <a:ahLst/>
              <a:cxnLst/>
              <a:rect l="l" t="t" r="r" b="b"/>
              <a:pathLst>
                <a:path w="498475" h="498475">
                  <a:moveTo>
                    <a:pt x="348932" y="444639"/>
                  </a:moveTo>
                  <a:lnTo>
                    <a:pt x="49847" y="444639"/>
                  </a:lnTo>
                  <a:lnTo>
                    <a:pt x="49847" y="477329"/>
                  </a:lnTo>
                  <a:lnTo>
                    <a:pt x="199390" y="498475"/>
                  </a:lnTo>
                  <a:lnTo>
                    <a:pt x="330238" y="496722"/>
                  </a:lnTo>
                  <a:lnTo>
                    <a:pt x="337527" y="495160"/>
                  </a:lnTo>
                  <a:lnTo>
                    <a:pt x="343471" y="491083"/>
                  </a:lnTo>
                  <a:lnTo>
                    <a:pt x="347472" y="485089"/>
                  </a:lnTo>
                  <a:lnTo>
                    <a:pt x="348932" y="477786"/>
                  </a:lnTo>
                  <a:lnTo>
                    <a:pt x="348932" y="444639"/>
                  </a:lnTo>
                  <a:close/>
                </a:path>
                <a:path w="498475" h="498475">
                  <a:moveTo>
                    <a:pt x="498475" y="0"/>
                  </a:moveTo>
                  <a:lnTo>
                    <a:pt x="462381" y="31534"/>
                  </a:lnTo>
                  <a:lnTo>
                    <a:pt x="423316" y="57353"/>
                  </a:lnTo>
                  <a:lnTo>
                    <a:pt x="381876" y="77419"/>
                  </a:lnTo>
                  <a:lnTo>
                    <a:pt x="338645" y="91757"/>
                  </a:lnTo>
                  <a:lnTo>
                    <a:pt x="294246" y="100368"/>
                  </a:lnTo>
                  <a:lnTo>
                    <a:pt x="249237" y="103225"/>
                  </a:lnTo>
                  <a:lnTo>
                    <a:pt x="204228" y="100368"/>
                  </a:lnTo>
                  <a:lnTo>
                    <a:pt x="159816" y="91757"/>
                  </a:lnTo>
                  <a:lnTo>
                    <a:pt x="116598" y="77419"/>
                  </a:lnTo>
                  <a:lnTo>
                    <a:pt x="75158" y="57353"/>
                  </a:lnTo>
                  <a:lnTo>
                    <a:pt x="36093" y="31534"/>
                  </a:lnTo>
                  <a:lnTo>
                    <a:pt x="0" y="0"/>
                  </a:lnTo>
                  <a:lnTo>
                    <a:pt x="0" y="299085"/>
                  </a:lnTo>
                  <a:lnTo>
                    <a:pt x="498475" y="299085"/>
                  </a:lnTo>
                  <a:lnTo>
                    <a:pt x="49847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/>
          <p:nvPr/>
        </p:nvSpPr>
        <p:spPr>
          <a:xfrm>
            <a:off x="7566307" y="3677517"/>
            <a:ext cx="6511290" cy="1931670"/>
          </a:xfrm>
          <a:custGeom>
            <a:avLst/>
            <a:gdLst/>
            <a:ahLst/>
            <a:cxnLst/>
            <a:rect l="l" t="t" r="r" b="b"/>
            <a:pathLst>
              <a:path w="6511290" h="1931670">
                <a:moveTo>
                  <a:pt x="740663" y="1925726"/>
                </a:moveTo>
                <a:lnTo>
                  <a:pt x="689786" y="1924483"/>
                </a:lnTo>
                <a:lnTo>
                  <a:pt x="640022" y="1920754"/>
                </a:lnTo>
                <a:lnTo>
                  <a:pt x="591373" y="1914539"/>
                </a:lnTo>
                <a:lnTo>
                  <a:pt x="543839" y="1905838"/>
                </a:lnTo>
                <a:lnTo>
                  <a:pt x="497419" y="1894651"/>
                </a:lnTo>
                <a:lnTo>
                  <a:pt x="452113" y="1880978"/>
                </a:lnTo>
                <a:lnTo>
                  <a:pt x="407922" y="1864818"/>
                </a:lnTo>
                <a:lnTo>
                  <a:pt x="364845" y="1846173"/>
                </a:lnTo>
                <a:lnTo>
                  <a:pt x="318435" y="1821764"/>
                </a:lnTo>
                <a:lnTo>
                  <a:pt x="274823" y="1793996"/>
                </a:lnTo>
                <a:lnTo>
                  <a:pt x="234011" y="1762869"/>
                </a:lnTo>
                <a:lnTo>
                  <a:pt x="195998" y="1728384"/>
                </a:lnTo>
                <a:lnTo>
                  <a:pt x="160785" y="1690539"/>
                </a:lnTo>
                <a:lnTo>
                  <a:pt x="128370" y="1649335"/>
                </a:lnTo>
                <a:lnTo>
                  <a:pt x="98755" y="1604772"/>
                </a:lnTo>
                <a:lnTo>
                  <a:pt x="75609" y="1563195"/>
                </a:lnTo>
                <a:lnTo>
                  <a:pt x="55549" y="1519389"/>
                </a:lnTo>
                <a:lnTo>
                  <a:pt x="38576" y="1473355"/>
                </a:lnTo>
                <a:lnTo>
                  <a:pt x="24688" y="1425092"/>
                </a:lnTo>
                <a:lnTo>
                  <a:pt x="13887" y="1374600"/>
                </a:lnTo>
                <a:lnTo>
                  <a:pt x="6172" y="1321879"/>
                </a:lnTo>
                <a:lnTo>
                  <a:pt x="1543" y="1266929"/>
                </a:lnTo>
                <a:lnTo>
                  <a:pt x="0" y="1209751"/>
                </a:lnTo>
                <a:lnTo>
                  <a:pt x="0" y="0"/>
                </a:lnTo>
                <a:lnTo>
                  <a:pt x="312724" y="0"/>
                </a:lnTo>
                <a:lnTo>
                  <a:pt x="312724" y="1215237"/>
                </a:lnTo>
                <a:lnTo>
                  <a:pt x="315020" y="1274972"/>
                </a:lnTo>
                <a:lnTo>
                  <a:pt x="321906" y="1330340"/>
                </a:lnTo>
                <a:lnTo>
                  <a:pt x="333382" y="1381341"/>
                </a:lnTo>
                <a:lnTo>
                  <a:pt x="349450" y="1427975"/>
                </a:lnTo>
                <a:lnTo>
                  <a:pt x="370108" y="1470243"/>
                </a:lnTo>
                <a:lnTo>
                  <a:pt x="395356" y="1508144"/>
                </a:lnTo>
                <a:lnTo>
                  <a:pt x="425195" y="1541678"/>
                </a:lnTo>
                <a:lnTo>
                  <a:pt x="459905" y="1570790"/>
                </a:lnTo>
                <a:lnTo>
                  <a:pt x="498198" y="1595422"/>
                </a:lnTo>
                <a:lnTo>
                  <a:pt x="540074" y="1615576"/>
                </a:lnTo>
                <a:lnTo>
                  <a:pt x="585533" y="1631252"/>
                </a:lnTo>
                <a:lnTo>
                  <a:pt x="634574" y="1642449"/>
                </a:lnTo>
                <a:lnTo>
                  <a:pt x="687199" y="1649167"/>
                </a:lnTo>
                <a:lnTo>
                  <a:pt x="743407" y="1651406"/>
                </a:lnTo>
                <a:lnTo>
                  <a:pt x="1355991" y="1651406"/>
                </a:lnTo>
                <a:lnTo>
                  <a:pt x="1324461" y="1690539"/>
                </a:lnTo>
                <a:lnTo>
                  <a:pt x="1288464" y="1728384"/>
                </a:lnTo>
                <a:lnTo>
                  <a:pt x="1249667" y="1762869"/>
                </a:lnTo>
                <a:lnTo>
                  <a:pt x="1208071" y="1793996"/>
                </a:lnTo>
                <a:lnTo>
                  <a:pt x="1163676" y="1821764"/>
                </a:lnTo>
                <a:lnTo>
                  <a:pt x="1116482" y="1846173"/>
                </a:lnTo>
                <a:lnTo>
                  <a:pt x="1073405" y="1864818"/>
                </a:lnTo>
                <a:lnTo>
                  <a:pt x="1029214" y="1880978"/>
                </a:lnTo>
                <a:lnTo>
                  <a:pt x="983908" y="1894651"/>
                </a:lnTo>
                <a:lnTo>
                  <a:pt x="937488" y="1905838"/>
                </a:lnTo>
                <a:lnTo>
                  <a:pt x="889954" y="1914539"/>
                </a:lnTo>
                <a:lnTo>
                  <a:pt x="841305" y="1920754"/>
                </a:lnTo>
                <a:lnTo>
                  <a:pt x="791541" y="1924483"/>
                </a:lnTo>
                <a:lnTo>
                  <a:pt x="740663" y="1925726"/>
                </a:lnTo>
                <a:close/>
              </a:path>
              <a:path w="6511290" h="1931670">
                <a:moveTo>
                  <a:pt x="1355991" y="1651406"/>
                </a:moveTo>
                <a:lnTo>
                  <a:pt x="743407" y="1651406"/>
                </a:lnTo>
                <a:lnTo>
                  <a:pt x="800286" y="1649167"/>
                </a:lnTo>
                <a:lnTo>
                  <a:pt x="853359" y="1642449"/>
                </a:lnTo>
                <a:lnTo>
                  <a:pt x="902624" y="1631252"/>
                </a:lnTo>
                <a:lnTo>
                  <a:pt x="948083" y="1615576"/>
                </a:lnTo>
                <a:lnTo>
                  <a:pt x="989735" y="1595422"/>
                </a:lnTo>
                <a:lnTo>
                  <a:pt x="1027580" y="1570790"/>
                </a:lnTo>
                <a:lnTo>
                  <a:pt x="1061618" y="1541678"/>
                </a:lnTo>
                <a:lnTo>
                  <a:pt x="1092185" y="1508144"/>
                </a:lnTo>
                <a:lnTo>
                  <a:pt x="1118049" y="1470243"/>
                </a:lnTo>
                <a:lnTo>
                  <a:pt x="1139211" y="1427975"/>
                </a:lnTo>
                <a:lnTo>
                  <a:pt x="1155670" y="1381341"/>
                </a:lnTo>
                <a:lnTo>
                  <a:pt x="1167427" y="1330340"/>
                </a:lnTo>
                <a:lnTo>
                  <a:pt x="1174481" y="1274972"/>
                </a:lnTo>
                <a:lnTo>
                  <a:pt x="1176832" y="1215237"/>
                </a:lnTo>
                <a:lnTo>
                  <a:pt x="1176832" y="0"/>
                </a:lnTo>
                <a:lnTo>
                  <a:pt x="1489557" y="0"/>
                </a:lnTo>
                <a:lnTo>
                  <a:pt x="1489557" y="1209751"/>
                </a:lnTo>
                <a:lnTo>
                  <a:pt x="1487971" y="1266929"/>
                </a:lnTo>
                <a:lnTo>
                  <a:pt x="1483213" y="1321879"/>
                </a:lnTo>
                <a:lnTo>
                  <a:pt x="1475284" y="1374600"/>
                </a:lnTo>
                <a:lnTo>
                  <a:pt x="1464182" y="1425092"/>
                </a:lnTo>
                <a:lnTo>
                  <a:pt x="1449909" y="1473355"/>
                </a:lnTo>
                <a:lnTo>
                  <a:pt x="1432464" y="1519389"/>
                </a:lnTo>
                <a:lnTo>
                  <a:pt x="1411847" y="1563195"/>
                </a:lnTo>
                <a:lnTo>
                  <a:pt x="1388059" y="1604772"/>
                </a:lnTo>
                <a:lnTo>
                  <a:pt x="1357660" y="1649335"/>
                </a:lnTo>
                <a:lnTo>
                  <a:pt x="1355991" y="1651406"/>
                </a:lnTo>
                <a:close/>
              </a:path>
              <a:path w="6511290" h="1931670">
                <a:moveTo>
                  <a:pt x="2980783" y="1667865"/>
                </a:moveTo>
                <a:lnTo>
                  <a:pt x="2439881" y="1667865"/>
                </a:lnTo>
                <a:lnTo>
                  <a:pt x="2501947" y="1664779"/>
                </a:lnTo>
                <a:lnTo>
                  <a:pt x="2556468" y="1655521"/>
                </a:lnTo>
                <a:lnTo>
                  <a:pt x="2603445" y="1640090"/>
                </a:lnTo>
                <a:lnTo>
                  <a:pt x="2642878" y="1618488"/>
                </a:lnTo>
                <a:lnTo>
                  <a:pt x="2675282" y="1590713"/>
                </a:lnTo>
                <a:lnTo>
                  <a:pt x="2698428" y="1559509"/>
                </a:lnTo>
                <a:lnTo>
                  <a:pt x="2716945" y="1486814"/>
                </a:lnTo>
                <a:lnTo>
                  <a:pt x="2711801" y="1447038"/>
                </a:lnTo>
                <a:lnTo>
                  <a:pt x="2670653" y="1383944"/>
                </a:lnTo>
                <a:lnTo>
                  <a:pt x="2634649" y="1360627"/>
                </a:lnTo>
                <a:lnTo>
                  <a:pt x="2598987" y="1343838"/>
                </a:lnTo>
                <a:lnTo>
                  <a:pt x="2555645" y="1326392"/>
                </a:lnTo>
                <a:lnTo>
                  <a:pt x="2504621" y="1308286"/>
                </a:lnTo>
                <a:lnTo>
                  <a:pt x="2445917" y="1289523"/>
                </a:lnTo>
                <a:lnTo>
                  <a:pt x="2379531" y="1270101"/>
                </a:lnTo>
                <a:lnTo>
                  <a:pt x="2324591" y="1254632"/>
                </a:lnTo>
                <a:lnTo>
                  <a:pt x="2273156" y="1239316"/>
                </a:lnTo>
                <a:lnTo>
                  <a:pt x="2225226" y="1224153"/>
                </a:lnTo>
                <a:lnTo>
                  <a:pt x="2180802" y="1209141"/>
                </a:lnTo>
                <a:lnTo>
                  <a:pt x="2139882" y="1194282"/>
                </a:lnTo>
                <a:lnTo>
                  <a:pt x="2102468" y="1179575"/>
                </a:lnTo>
                <a:lnTo>
                  <a:pt x="2060771" y="1160154"/>
                </a:lnTo>
                <a:lnTo>
                  <a:pt x="2021269" y="1137001"/>
                </a:lnTo>
                <a:lnTo>
                  <a:pt x="1983962" y="1110118"/>
                </a:lnTo>
                <a:lnTo>
                  <a:pt x="1948849" y="1079504"/>
                </a:lnTo>
                <a:lnTo>
                  <a:pt x="1915930" y="1045159"/>
                </a:lnTo>
                <a:lnTo>
                  <a:pt x="1888279" y="1006644"/>
                </a:lnTo>
                <a:lnTo>
                  <a:pt x="1866772" y="963521"/>
                </a:lnTo>
                <a:lnTo>
                  <a:pt x="1851410" y="915789"/>
                </a:lnTo>
                <a:lnTo>
                  <a:pt x="1842193" y="863449"/>
                </a:lnTo>
                <a:lnTo>
                  <a:pt x="1839121" y="806500"/>
                </a:lnTo>
                <a:lnTo>
                  <a:pt x="1841974" y="759098"/>
                </a:lnTo>
                <a:lnTo>
                  <a:pt x="1850533" y="713451"/>
                </a:lnTo>
                <a:lnTo>
                  <a:pt x="1864797" y="669560"/>
                </a:lnTo>
                <a:lnTo>
                  <a:pt x="1884768" y="627424"/>
                </a:lnTo>
                <a:lnTo>
                  <a:pt x="1910444" y="587044"/>
                </a:lnTo>
                <a:lnTo>
                  <a:pt x="1941387" y="548201"/>
                </a:lnTo>
                <a:lnTo>
                  <a:pt x="1977159" y="512868"/>
                </a:lnTo>
                <a:lnTo>
                  <a:pt x="2017758" y="481047"/>
                </a:lnTo>
                <a:lnTo>
                  <a:pt x="2063185" y="452737"/>
                </a:lnTo>
                <a:lnTo>
                  <a:pt x="2113441" y="427939"/>
                </a:lnTo>
                <a:lnTo>
                  <a:pt x="2159313" y="410337"/>
                </a:lnTo>
                <a:lnTo>
                  <a:pt x="2207319" y="395935"/>
                </a:lnTo>
                <a:lnTo>
                  <a:pt x="2257459" y="384733"/>
                </a:lnTo>
                <a:lnTo>
                  <a:pt x="2309732" y="376732"/>
                </a:lnTo>
                <a:lnTo>
                  <a:pt x="2364139" y="371932"/>
                </a:lnTo>
                <a:lnTo>
                  <a:pt x="2420679" y="370332"/>
                </a:lnTo>
                <a:lnTo>
                  <a:pt x="2476729" y="371957"/>
                </a:lnTo>
                <a:lnTo>
                  <a:pt x="2530272" y="376834"/>
                </a:lnTo>
                <a:lnTo>
                  <a:pt x="2581309" y="384962"/>
                </a:lnTo>
                <a:lnTo>
                  <a:pt x="2629840" y="396341"/>
                </a:lnTo>
                <a:lnTo>
                  <a:pt x="2675865" y="410972"/>
                </a:lnTo>
                <a:lnTo>
                  <a:pt x="2719383" y="428853"/>
                </a:lnTo>
                <a:lnTo>
                  <a:pt x="2760396" y="449986"/>
                </a:lnTo>
                <a:lnTo>
                  <a:pt x="2798902" y="474370"/>
                </a:lnTo>
                <a:lnTo>
                  <a:pt x="2834902" y="502005"/>
                </a:lnTo>
                <a:lnTo>
                  <a:pt x="2872364" y="535738"/>
                </a:lnTo>
                <a:lnTo>
                  <a:pt x="2905197" y="572471"/>
                </a:lnTo>
                <a:lnTo>
                  <a:pt x="2933400" y="612205"/>
                </a:lnTo>
                <a:lnTo>
                  <a:pt x="2945247" y="633679"/>
                </a:lnTo>
                <a:lnTo>
                  <a:pt x="2409706" y="633679"/>
                </a:lnTo>
                <a:lnTo>
                  <a:pt x="2351585" y="636593"/>
                </a:lnTo>
                <a:lnTo>
                  <a:pt x="2300664" y="645337"/>
                </a:lnTo>
                <a:lnTo>
                  <a:pt x="2256944" y="659911"/>
                </a:lnTo>
                <a:lnTo>
                  <a:pt x="2220425" y="680313"/>
                </a:lnTo>
                <a:lnTo>
                  <a:pt x="2191622" y="705516"/>
                </a:lnTo>
                <a:lnTo>
                  <a:pt x="2158704" y="767238"/>
                </a:lnTo>
                <a:lnTo>
                  <a:pt x="2154589" y="803757"/>
                </a:lnTo>
                <a:lnTo>
                  <a:pt x="2157332" y="832732"/>
                </a:lnTo>
                <a:lnTo>
                  <a:pt x="2179278" y="883481"/>
                </a:lnTo>
                <a:lnTo>
                  <a:pt x="2221626" y="924801"/>
                </a:lnTo>
                <a:lnTo>
                  <a:pt x="2275118" y="957719"/>
                </a:lnTo>
                <a:lnTo>
                  <a:pt x="2340784" y="982922"/>
                </a:lnTo>
                <a:lnTo>
                  <a:pt x="2383646" y="996467"/>
                </a:lnTo>
                <a:lnTo>
                  <a:pt x="2492002" y="1028700"/>
                </a:lnTo>
                <a:lnTo>
                  <a:pt x="2545190" y="1043406"/>
                </a:lnTo>
                <a:lnTo>
                  <a:pt x="2595025" y="1058265"/>
                </a:lnTo>
                <a:lnTo>
                  <a:pt x="2641507" y="1073277"/>
                </a:lnTo>
                <a:lnTo>
                  <a:pt x="2684636" y="1088440"/>
                </a:lnTo>
                <a:lnTo>
                  <a:pt x="2724412" y="1103757"/>
                </a:lnTo>
                <a:lnTo>
                  <a:pt x="2760836" y="1119225"/>
                </a:lnTo>
                <a:lnTo>
                  <a:pt x="2802423" y="1138537"/>
                </a:lnTo>
                <a:lnTo>
                  <a:pt x="2841596" y="1161361"/>
                </a:lnTo>
                <a:lnTo>
                  <a:pt x="2878355" y="1187695"/>
                </a:lnTo>
                <a:lnTo>
                  <a:pt x="2912700" y="1217541"/>
                </a:lnTo>
                <a:lnTo>
                  <a:pt x="2944630" y="1250899"/>
                </a:lnTo>
                <a:lnTo>
                  <a:pt x="2972392" y="1288316"/>
                </a:lnTo>
                <a:lnTo>
                  <a:pt x="2994227" y="1330342"/>
                </a:lnTo>
                <a:lnTo>
                  <a:pt x="3010138" y="1376976"/>
                </a:lnTo>
                <a:lnTo>
                  <a:pt x="3020123" y="1428219"/>
                </a:lnTo>
                <a:lnTo>
                  <a:pt x="3024183" y="1484071"/>
                </a:lnTo>
                <a:lnTo>
                  <a:pt x="3021330" y="1534546"/>
                </a:lnTo>
                <a:lnTo>
                  <a:pt x="3012772" y="1582826"/>
                </a:lnTo>
                <a:lnTo>
                  <a:pt x="2998507" y="1628912"/>
                </a:lnTo>
                <a:lnTo>
                  <a:pt x="2980783" y="1667865"/>
                </a:lnTo>
                <a:close/>
              </a:path>
              <a:path w="6511290" h="1931670">
                <a:moveTo>
                  <a:pt x="3004981" y="855878"/>
                </a:moveTo>
                <a:lnTo>
                  <a:pt x="2692256" y="855878"/>
                </a:lnTo>
                <a:lnTo>
                  <a:pt x="2684026" y="807701"/>
                </a:lnTo>
                <a:lnTo>
                  <a:pt x="2667567" y="764667"/>
                </a:lnTo>
                <a:lnTo>
                  <a:pt x="2642878" y="726776"/>
                </a:lnTo>
                <a:lnTo>
                  <a:pt x="2609960" y="694029"/>
                </a:lnTo>
                <a:lnTo>
                  <a:pt x="2569669" y="667626"/>
                </a:lnTo>
                <a:lnTo>
                  <a:pt x="2522863" y="648766"/>
                </a:lnTo>
                <a:lnTo>
                  <a:pt x="2469542" y="637451"/>
                </a:lnTo>
                <a:lnTo>
                  <a:pt x="2409706" y="633679"/>
                </a:lnTo>
                <a:lnTo>
                  <a:pt x="2945247" y="633679"/>
                </a:lnTo>
                <a:lnTo>
                  <a:pt x="2956975" y="654939"/>
                </a:lnTo>
                <a:lnTo>
                  <a:pt x="2975920" y="700673"/>
                </a:lnTo>
                <a:lnTo>
                  <a:pt x="2990236" y="749408"/>
                </a:lnTo>
                <a:lnTo>
                  <a:pt x="2999923" y="801143"/>
                </a:lnTo>
                <a:lnTo>
                  <a:pt x="3004981" y="855878"/>
                </a:lnTo>
                <a:close/>
              </a:path>
              <a:path w="6511290" h="1931670">
                <a:moveTo>
                  <a:pt x="2445368" y="1931212"/>
                </a:moveTo>
                <a:lnTo>
                  <a:pt x="2395151" y="1929925"/>
                </a:lnTo>
                <a:lnTo>
                  <a:pt x="2346389" y="1926062"/>
                </a:lnTo>
                <a:lnTo>
                  <a:pt x="2299083" y="1919624"/>
                </a:lnTo>
                <a:lnTo>
                  <a:pt x="2253232" y="1910610"/>
                </a:lnTo>
                <a:lnTo>
                  <a:pt x="2208837" y="1899022"/>
                </a:lnTo>
                <a:lnTo>
                  <a:pt x="2165898" y="1884858"/>
                </a:lnTo>
                <a:lnTo>
                  <a:pt x="2124414" y="1868119"/>
                </a:lnTo>
                <a:lnTo>
                  <a:pt x="2079380" y="1844954"/>
                </a:lnTo>
                <a:lnTo>
                  <a:pt x="2037546" y="1819351"/>
                </a:lnTo>
                <a:lnTo>
                  <a:pt x="1998912" y="1791309"/>
                </a:lnTo>
                <a:lnTo>
                  <a:pt x="1963479" y="1760829"/>
                </a:lnTo>
                <a:lnTo>
                  <a:pt x="1931247" y="1727911"/>
                </a:lnTo>
                <a:lnTo>
                  <a:pt x="1902215" y="1692554"/>
                </a:lnTo>
                <a:lnTo>
                  <a:pt x="1872368" y="1646578"/>
                </a:lnTo>
                <a:lnTo>
                  <a:pt x="1848667" y="1598627"/>
                </a:lnTo>
                <a:lnTo>
                  <a:pt x="1831111" y="1548700"/>
                </a:lnTo>
                <a:lnTo>
                  <a:pt x="1819699" y="1496799"/>
                </a:lnTo>
                <a:lnTo>
                  <a:pt x="1814432" y="1442923"/>
                </a:lnTo>
                <a:lnTo>
                  <a:pt x="2138130" y="1442923"/>
                </a:lnTo>
                <a:lnTo>
                  <a:pt x="2146874" y="1489043"/>
                </a:lnTo>
                <a:lnTo>
                  <a:pt x="2164876" y="1531391"/>
                </a:lnTo>
                <a:lnTo>
                  <a:pt x="2192136" y="1569967"/>
                </a:lnTo>
                <a:lnTo>
                  <a:pt x="2228655" y="1604772"/>
                </a:lnTo>
                <a:lnTo>
                  <a:pt x="2273747" y="1632375"/>
                </a:lnTo>
                <a:lnTo>
                  <a:pt x="2323981" y="1652092"/>
                </a:lnTo>
                <a:lnTo>
                  <a:pt x="2379360" y="1663922"/>
                </a:lnTo>
                <a:lnTo>
                  <a:pt x="2439881" y="1667865"/>
                </a:lnTo>
                <a:lnTo>
                  <a:pt x="2980783" y="1667865"/>
                </a:lnTo>
                <a:lnTo>
                  <a:pt x="2978536" y="1672803"/>
                </a:lnTo>
                <a:lnTo>
                  <a:pt x="2952860" y="1714500"/>
                </a:lnTo>
                <a:lnTo>
                  <a:pt x="2921917" y="1753343"/>
                </a:lnTo>
                <a:lnTo>
                  <a:pt x="2886145" y="1788676"/>
                </a:lnTo>
                <a:lnTo>
                  <a:pt x="2845546" y="1820497"/>
                </a:lnTo>
                <a:lnTo>
                  <a:pt x="2800119" y="1848807"/>
                </a:lnTo>
                <a:lnTo>
                  <a:pt x="2749863" y="1873605"/>
                </a:lnTo>
                <a:lnTo>
                  <a:pt x="2705591" y="1891207"/>
                </a:lnTo>
                <a:lnTo>
                  <a:pt x="2658728" y="1905609"/>
                </a:lnTo>
                <a:lnTo>
                  <a:pt x="2609274" y="1916811"/>
                </a:lnTo>
                <a:lnTo>
                  <a:pt x="2557230" y="1924812"/>
                </a:lnTo>
                <a:lnTo>
                  <a:pt x="2502594" y="1929612"/>
                </a:lnTo>
                <a:lnTo>
                  <a:pt x="2445368" y="1931212"/>
                </a:lnTo>
                <a:close/>
              </a:path>
              <a:path w="6511290" h="1931670">
                <a:moveTo>
                  <a:pt x="4012227" y="1931212"/>
                </a:moveTo>
                <a:lnTo>
                  <a:pt x="3958734" y="1929712"/>
                </a:lnTo>
                <a:lnTo>
                  <a:pt x="3906614" y="1925212"/>
                </a:lnTo>
                <a:lnTo>
                  <a:pt x="3855864" y="1917711"/>
                </a:lnTo>
                <a:lnTo>
                  <a:pt x="3806487" y="1907209"/>
                </a:lnTo>
                <a:lnTo>
                  <a:pt x="3758481" y="1893708"/>
                </a:lnTo>
                <a:lnTo>
                  <a:pt x="3711846" y="1877206"/>
                </a:lnTo>
                <a:lnTo>
                  <a:pt x="3666584" y="1857703"/>
                </a:lnTo>
                <a:lnTo>
                  <a:pt x="3622692" y="1835200"/>
                </a:lnTo>
                <a:lnTo>
                  <a:pt x="3581287" y="1809311"/>
                </a:lnTo>
                <a:lnTo>
                  <a:pt x="3542111" y="1781022"/>
                </a:lnTo>
                <a:lnTo>
                  <a:pt x="3505163" y="1750333"/>
                </a:lnTo>
                <a:lnTo>
                  <a:pt x="3470445" y="1717243"/>
                </a:lnTo>
                <a:lnTo>
                  <a:pt x="3437955" y="1681753"/>
                </a:lnTo>
                <a:lnTo>
                  <a:pt x="3407694" y="1643862"/>
                </a:lnTo>
                <a:lnTo>
                  <a:pt x="3379662" y="1603571"/>
                </a:lnTo>
                <a:lnTo>
                  <a:pt x="3353859" y="1560880"/>
                </a:lnTo>
                <a:lnTo>
                  <a:pt x="3331356" y="1515446"/>
                </a:lnTo>
                <a:lnTo>
                  <a:pt x="3311853" y="1468297"/>
                </a:lnTo>
                <a:lnTo>
                  <a:pt x="3295351" y="1419434"/>
                </a:lnTo>
                <a:lnTo>
                  <a:pt x="3281850" y="1368856"/>
                </a:lnTo>
                <a:lnTo>
                  <a:pt x="3271348" y="1316564"/>
                </a:lnTo>
                <a:lnTo>
                  <a:pt x="3263848" y="1262557"/>
                </a:lnTo>
                <a:lnTo>
                  <a:pt x="3259347" y="1206836"/>
                </a:lnTo>
                <a:lnTo>
                  <a:pt x="3257847" y="1149400"/>
                </a:lnTo>
                <a:lnTo>
                  <a:pt x="3259304" y="1092007"/>
                </a:lnTo>
                <a:lnTo>
                  <a:pt x="3263676" y="1036415"/>
                </a:lnTo>
                <a:lnTo>
                  <a:pt x="3270963" y="982622"/>
                </a:lnTo>
                <a:lnTo>
                  <a:pt x="3281164" y="930630"/>
                </a:lnTo>
                <a:lnTo>
                  <a:pt x="3294280" y="880438"/>
                </a:lnTo>
                <a:lnTo>
                  <a:pt x="3310310" y="832046"/>
                </a:lnTo>
                <a:lnTo>
                  <a:pt x="3329256" y="785455"/>
                </a:lnTo>
                <a:lnTo>
                  <a:pt x="3351116" y="740664"/>
                </a:lnTo>
                <a:lnTo>
                  <a:pt x="3376276" y="697372"/>
                </a:lnTo>
                <a:lnTo>
                  <a:pt x="3403751" y="656653"/>
                </a:lnTo>
                <a:lnTo>
                  <a:pt x="3433540" y="618505"/>
                </a:lnTo>
                <a:lnTo>
                  <a:pt x="3465644" y="582930"/>
                </a:lnTo>
                <a:lnTo>
                  <a:pt x="3500063" y="549925"/>
                </a:lnTo>
                <a:lnTo>
                  <a:pt x="3536796" y="519493"/>
                </a:lnTo>
                <a:lnTo>
                  <a:pt x="3575844" y="491632"/>
                </a:lnTo>
                <a:lnTo>
                  <a:pt x="3617206" y="466343"/>
                </a:lnTo>
                <a:lnTo>
                  <a:pt x="3661183" y="443841"/>
                </a:lnTo>
                <a:lnTo>
                  <a:pt x="3706703" y="424338"/>
                </a:lnTo>
                <a:lnTo>
                  <a:pt x="3753766" y="407836"/>
                </a:lnTo>
                <a:lnTo>
                  <a:pt x="3802372" y="394335"/>
                </a:lnTo>
                <a:lnTo>
                  <a:pt x="3852521" y="383833"/>
                </a:lnTo>
                <a:lnTo>
                  <a:pt x="3904213" y="376332"/>
                </a:lnTo>
                <a:lnTo>
                  <a:pt x="3957449" y="371832"/>
                </a:lnTo>
                <a:lnTo>
                  <a:pt x="4012227" y="370332"/>
                </a:lnTo>
                <a:lnTo>
                  <a:pt x="4064990" y="371789"/>
                </a:lnTo>
                <a:lnTo>
                  <a:pt x="4116297" y="376161"/>
                </a:lnTo>
                <a:lnTo>
                  <a:pt x="4166146" y="383447"/>
                </a:lnTo>
                <a:lnTo>
                  <a:pt x="4214538" y="393649"/>
                </a:lnTo>
                <a:lnTo>
                  <a:pt x="4261472" y="406765"/>
                </a:lnTo>
                <a:lnTo>
                  <a:pt x="4306949" y="422795"/>
                </a:lnTo>
                <a:lnTo>
                  <a:pt x="4350969" y="441740"/>
                </a:lnTo>
                <a:lnTo>
                  <a:pt x="4393532" y="463600"/>
                </a:lnTo>
                <a:lnTo>
                  <a:pt x="4439830" y="491816"/>
                </a:lnTo>
                <a:lnTo>
                  <a:pt x="4483105" y="523167"/>
                </a:lnTo>
                <a:lnTo>
                  <a:pt x="4523358" y="557653"/>
                </a:lnTo>
                <a:lnTo>
                  <a:pt x="4560587" y="595274"/>
                </a:lnTo>
                <a:lnTo>
                  <a:pt x="4592819" y="633679"/>
                </a:lnTo>
                <a:lnTo>
                  <a:pt x="3998510" y="633679"/>
                </a:lnTo>
                <a:lnTo>
                  <a:pt x="3945856" y="636574"/>
                </a:lnTo>
                <a:lnTo>
                  <a:pt x="3895793" y="645261"/>
                </a:lnTo>
                <a:lnTo>
                  <a:pt x="3848320" y="659739"/>
                </a:lnTo>
                <a:lnTo>
                  <a:pt x="3803439" y="680008"/>
                </a:lnTo>
                <a:lnTo>
                  <a:pt x="3761148" y="706069"/>
                </a:lnTo>
                <a:lnTo>
                  <a:pt x="3721447" y="737920"/>
                </a:lnTo>
                <a:lnTo>
                  <a:pt x="3685633" y="773811"/>
                </a:lnTo>
                <a:lnTo>
                  <a:pt x="3654968" y="813873"/>
                </a:lnTo>
                <a:lnTo>
                  <a:pt x="3629550" y="857935"/>
                </a:lnTo>
                <a:lnTo>
                  <a:pt x="3609281" y="906170"/>
                </a:lnTo>
                <a:lnTo>
                  <a:pt x="3594194" y="958519"/>
                </a:lnTo>
                <a:lnTo>
                  <a:pt x="3584288" y="1014984"/>
                </a:lnTo>
                <a:lnTo>
                  <a:pt x="4742219" y="1014984"/>
                </a:lnTo>
                <a:lnTo>
                  <a:pt x="4745947" y="1059689"/>
                </a:lnTo>
                <a:lnTo>
                  <a:pt x="4747404" y="1113739"/>
                </a:lnTo>
                <a:lnTo>
                  <a:pt x="4746718" y="1155230"/>
                </a:lnTo>
                <a:lnTo>
                  <a:pt x="4744661" y="1194663"/>
                </a:lnTo>
                <a:lnTo>
                  <a:pt x="4741232" y="1232039"/>
                </a:lnTo>
                <a:lnTo>
                  <a:pt x="4736432" y="1267358"/>
                </a:lnTo>
                <a:lnTo>
                  <a:pt x="3581544" y="1267358"/>
                </a:lnTo>
                <a:lnTo>
                  <a:pt x="3587647" y="1317631"/>
                </a:lnTo>
                <a:lnTo>
                  <a:pt x="3598116" y="1364994"/>
                </a:lnTo>
                <a:lnTo>
                  <a:pt x="3612951" y="1409445"/>
                </a:lnTo>
                <a:lnTo>
                  <a:pt x="3632154" y="1450984"/>
                </a:lnTo>
                <a:lnTo>
                  <a:pt x="3655723" y="1489613"/>
                </a:lnTo>
                <a:lnTo>
                  <a:pt x="3683658" y="1525331"/>
                </a:lnTo>
                <a:lnTo>
                  <a:pt x="3715961" y="1558137"/>
                </a:lnTo>
                <a:lnTo>
                  <a:pt x="3751567" y="1587249"/>
                </a:lnTo>
                <a:lnTo>
                  <a:pt x="3789412" y="1611881"/>
                </a:lnTo>
                <a:lnTo>
                  <a:pt x="3829496" y="1632036"/>
                </a:lnTo>
                <a:lnTo>
                  <a:pt x="3871820" y="1647711"/>
                </a:lnTo>
                <a:lnTo>
                  <a:pt x="3916383" y="1658908"/>
                </a:lnTo>
                <a:lnTo>
                  <a:pt x="3963185" y="1665626"/>
                </a:lnTo>
                <a:lnTo>
                  <a:pt x="4012227" y="1667865"/>
                </a:lnTo>
                <a:lnTo>
                  <a:pt x="4593292" y="1667865"/>
                </a:lnTo>
                <a:lnTo>
                  <a:pt x="4564829" y="1701698"/>
                </a:lnTo>
                <a:lnTo>
                  <a:pt x="4531538" y="1736140"/>
                </a:lnTo>
                <a:lnTo>
                  <a:pt x="4495470" y="1768754"/>
                </a:lnTo>
                <a:lnTo>
                  <a:pt x="4456625" y="1799539"/>
                </a:lnTo>
                <a:lnTo>
                  <a:pt x="4415918" y="1827174"/>
                </a:lnTo>
                <a:lnTo>
                  <a:pt x="4373042" y="1851558"/>
                </a:lnTo>
                <a:lnTo>
                  <a:pt x="4328000" y="1872691"/>
                </a:lnTo>
                <a:lnTo>
                  <a:pt x="4280789" y="1890572"/>
                </a:lnTo>
                <a:lnTo>
                  <a:pt x="4231412" y="1905203"/>
                </a:lnTo>
                <a:lnTo>
                  <a:pt x="4179867" y="1916582"/>
                </a:lnTo>
                <a:lnTo>
                  <a:pt x="4126154" y="1924710"/>
                </a:lnTo>
                <a:lnTo>
                  <a:pt x="4070274" y="1929587"/>
                </a:lnTo>
                <a:lnTo>
                  <a:pt x="4012227" y="1931212"/>
                </a:lnTo>
                <a:close/>
              </a:path>
              <a:path w="6511290" h="1931670">
                <a:moveTo>
                  <a:pt x="4742219" y="1014984"/>
                </a:moveTo>
                <a:lnTo>
                  <a:pt x="4420964" y="1014984"/>
                </a:lnTo>
                <a:lnTo>
                  <a:pt x="4416773" y="959281"/>
                </a:lnTo>
                <a:lnTo>
                  <a:pt x="4406001" y="907313"/>
                </a:lnTo>
                <a:lnTo>
                  <a:pt x="4388731" y="859307"/>
                </a:lnTo>
                <a:lnTo>
                  <a:pt x="4364880" y="815035"/>
                </a:lnTo>
                <a:lnTo>
                  <a:pt x="4334477" y="774573"/>
                </a:lnTo>
                <a:lnTo>
                  <a:pt x="4297519" y="737920"/>
                </a:lnTo>
                <a:lnTo>
                  <a:pt x="4261858" y="710264"/>
                </a:lnTo>
                <a:lnTo>
                  <a:pt x="4223845" y="686863"/>
                </a:lnTo>
                <a:lnTo>
                  <a:pt x="4183481" y="667717"/>
                </a:lnTo>
                <a:lnTo>
                  <a:pt x="4140765" y="652825"/>
                </a:lnTo>
                <a:lnTo>
                  <a:pt x="4095698" y="642188"/>
                </a:lnTo>
                <a:lnTo>
                  <a:pt x="4048280" y="635806"/>
                </a:lnTo>
                <a:lnTo>
                  <a:pt x="3998510" y="633679"/>
                </a:lnTo>
                <a:lnTo>
                  <a:pt x="4592819" y="633679"/>
                </a:lnTo>
                <a:lnTo>
                  <a:pt x="4626028" y="680008"/>
                </a:lnTo>
                <a:lnTo>
                  <a:pt x="4654135" y="726948"/>
                </a:lnTo>
                <a:lnTo>
                  <a:pt x="4675995" y="769596"/>
                </a:lnTo>
                <a:lnTo>
                  <a:pt x="4694941" y="813873"/>
                </a:lnTo>
                <a:lnTo>
                  <a:pt x="4710971" y="859778"/>
                </a:lnTo>
                <a:lnTo>
                  <a:pt x="4724103" y="907389"/>
                </a:lnTo>
                <a:lnTo>
                  <a:pt x="4734288" y="956476"/>
                </a:lnTo>
                <a:lnTo>
                  <a:pt x="4741575" y="1007268"/>
                </a:lnTo>
                <a:lnTo>
                  <a:pt x="4742219" y="1014984"/>
                </a:lnTo>
                <a:close/>
              </a:path>
              <a:path w="6511290" h="1931670">
                <a:moveTo>
                  <a:pt x="4593292" y="1667865"/>
                </a:moveTo>
                <a:lnTo>
                  <a:pt x="4012227" y="1667865"/>
                </a:lnTo>
                <a:lnTo>
                  <a:pt x="4066481" y="1665258"/>
                </a:lnTo>
                <a:lnTo>
                  <a:pt x="4117078" y="1657434"/>
                </a:lnTo>
                <a:lnTo>
                  <a:pt x="4164017" y="1644396"/>
                </a:lnTo>
                <a:lnTo>
                  <a:pt x="4207299" y="1626141"/>
                </a:lnTo>
                <a:lnTo>
                  <a:pt x="4246923" y="1602672"/>
                </a:lnTo>
                <a:lnTo>
                  <a:pt x="4282889" y="1573987"/>
                </a:lnTo>
                <a:lnTo>
                  <a:pt x="4315198" y="1540086"/>
                </a:lnTo>
                <a:lnTo>
                  <a:pt x="4343849" y="1500970"/>
                </a:lnTo>
                <a:lnTo>
                  <a:pt x="4368843" y="1456639"/>
                </a:lnTo>
                <a:lnTo>
                  <a:pt x="4706256" y="1456639"/>
                </a:lnTo>
                <a:lnTo>
                  <a:pt x="4689628" y="1502054"/>
                </a:lnTo>
                <a:lnTo>
                  <a:pt x="4670222" y="1545640"/>
                </a:lnTo>
                <a:lnTo>
                  <a:pt x="4648039" y="1587398"/>
                </a:lnTo>
                <a:lnTo>
                  <a:pt x="4623080" y="1627327"/>
                </a:lnTo>
                <a:lnTo>
                  <a:pt x="4595343" y="1665427"/>
                </a:lnTo>
                <a:lnTo>
                  <a:pt x="4593292" y="1667865"/>
                </a:lnTo>
                <a:close/>
              </a:path>
              <a:path w="6511290" h="1931670">
                <a:moveTo>
                  <a:pt x="5367882" y="1906524"/>
                </a:moveTo>
                <a:lnTo>
                  <a:pt x="5055157" y="1906524"/>
                </a:lnTo>
                <a:lnTo>
                  <a:pt x="5055157" y="0"/>
                </a:lnTo>
                <a:lnTo>
                  <a:pt x="5367882" y="0"/>
                </a:lnTo>
                <a:lnTo>
                  <a:pt x="5367882" y="1906524"/>
                </a:lnTo>
                <a:close/>
              </a:path>
              <a:path w="6511290" h="1931670">
                <a:moveTo>
                  <a:pt x="6143316" y="395020"/>
                </a:moveTo>
                <a:lnTo>
                  <a:pt x="5827848" y="395020"/>
                </a:lnTo>
                <a:lnTo>
                  <a:pt x="5827848" y="19202"/>
                </a:lnTo>
                <a:lnTo>
                  <a:pt x="6143316" y="19202"/>
                </a:lnTo>
                <a:lnTo>
                  <a:pt x="6143316" y="395020"/>
                </a:lnTo>
                <a:close/>
              </a:path>
              <a:path w="6511290" h="1931670">
                <a:moveTo>
                  <a:pt x="6510905" y="650138"/>
                </a:moveTo>
                <a:lnTo>
                  <a:pt x="5649540" y="650138"/>
                </a:lnTo>
                <a:lnTo>
                  <a:pt x="5649540" y="395020"/>
                </a:lnTo>
                <a:lnTo>
                  <a:pt x="6510905" y="395020"/>
                </a:lnTo>
                <a:lnTo>
                  <a:pt x="6510905" y="650138"/>
                </a:lnTo>
                <a:close/>
              </a:path>
              <a:path w="6511290" h="1931670">
                <a:moveTo>
                  <a:pt x="6510905" y="1906524"/>
                </a:moveTo>
                <a:lnTo>
                  <a:pt x="6264017" y="1906524"/>
                </a:lnTo>
                <a:lnTo>
                  <a:pt x="6205682" y="1904508"/>
                </a:lnTo>
                <a:lnTo>
                  <a:pt x="6151378" y="1898462"/>
                </a:lnTo>
                <a:lnTo>
                  <a:pt x="6101104" y="1888385"/>
                </a:lnTo>
                <a:lnTo>
                  <a:pt x="6054862" y="1874277"/>
                </a:lnTo>
                <a:lnTo>
                  <a:pt x="6012650" y="1856138"/>
                </a:lnTo>
                <a:lnTo>
                  <a:pt x="5974469" y="1833969"/>
                </a:lnTo>
                <a:lnTo>
                  <a:pt x="5940319" y="1807768"/>
                </a:lnTo>
                <a:lnTo>
                  <a:pt x="5910480" y="1777033"/>
                </a:lnTo>
                <a:lnTo>
                  <a:pt x="5885231" y="1741260"/>
                </a:lnTo>
                <a:lnTo>
                  <a:pt x="5864573" y="1700448"/>
                </a:lnTo>
                <a:lnTo>
                  <a:pt x="5848506" y="1654597"/>
                </a:lnTo>
                <a:lnTo>
                  <a:pt x="5837029" y="1603708"/>
                </a:lnTo>
                <a:lnTo>
                  <a:pt x="5830143" y="1547780"/>
                </a:lnTo>
                <a:lnTo>
                  <a:pt x="5827848" y="1486814"/>
                </a:lnTo>
                <a:lnTo>
                  <a:pt x="5827848" y="650138"/>
                </a:lnTo>
                <a:lnTo>
                  <a:pt x="6143316" y="650138"/>
                </a:lnTo>
                <a:lnTo>
                  <a:pt x="6143316" y="1486814"/>
                </a:lnTo>
                <a:lnTo>
                  <a:pt x="6145716" y="1526419"/>
                </a:lnTo>
                <a:lnTo>
                  <a:pt x="6164919" y="1588141"/>
                </a:lnTo>
                <a:lnTo>
                  <a:pt x="6205724" y="1625860"/>
                </a:lnTo>
                <a:lnTo>
                  <a:pt x="6274304" y="1643691"/>
                </a:lnTo>
                <a:lnTo>
                  <a:pt x="6318881" y="1645919"/>
                </a:lnTo>
                <a:lnTo>
                  <a:pt x="6510905" y="1645919"/>
                </a:lnTo>
                <a:lnTo>
                  <a:pt x="6510905" y="1906524"/>
                </a:lnTo>
                <a:close/>
              </a:path>
            </a:pathLst>
          </a:custGeom>
          <a:solidFill>
            <a:srgbClr val="12091C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8287998" cy="797560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9479176"/>
            <a:ext cx="18287999" cy="80772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224880" y="527432"/>
            <a:ext cx="1578058" cy="1578052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224880" y="4044046"/>
            <a:ext cx="1578058" cy="1578052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024062" y="527432"/>
            <a:ext cx="1578058" cy="1578052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2024062" y="4044046"/>
            <a:ext cx="1578058" cy="1578052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0" y="1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6857999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6857999" y="0"/>
                </a:lnTo>
                <a:lnTo>
                  <a:pt x="6857999" y="10286999"/>
                </a:lnTo>
                <a:close/>
              </a:path>
            </a:pathLst>
          </a:custGeom>
          <a:solidFill>
            <a:srgbClr val="CFB9F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5586876" y="4044046"/>
            <a:ext cx="1578058" cy="1578052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2024062" y="7356113"/>
            <a:ext cx="1578058" cy="1578052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5626348" y="527432"/>
            <a:ext cx="1578058" cy="1578052"/>
          </a:xfrm>
          <a:prstGeom prst="rect">
            <a:avLst/>
          </a:prstGeom>
        </p:spPr>
      </p:pic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7983847" y="2472464"/>
            <a:ext cx="2139315" cy="441959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700" spc="-175" b="1">
                <a:solidFill>
                  <a:srgbClr val="4A5253"/>
                </a:solidFill>
                <a:latin typeface="Arial"/>
                <a:cs typeface="Arial"/>
              </a:rPr>
              <a:t>L</a:t>
            </a:r>
            <a:r>
              <a:rPr dirty="0" sz="2700" spc="-125" b="1">
                <a:solidFill>
                  <a:srgbClr val="4A5253"/>
                </a:solidFill>
                <a:latin typeface="Arial"/>
                <a:cs typeface="Arial"/>
              </a:rPr>
              <a:t>u</a:t>
            </a:r>
            <a:r>
              <a:rPr dirty="0" sz="2700" spc="-50" b="1">
                <a:solidFill>
                  <a:srgbClr val="4A5253"/>
                </a:solidFill>
                <a:latin typeface="Arial"/>
                <a:cs typeface="Arial"/>
              </a:rPr>
              <a:t>a</a:t>
            </a:r>
            <a:r>
              <a:rPr dirty="0" sz="2700" spc="-125" b="1">
                <a:solidFill>
                  <a:srgbClr val="4A5253"/>
                </a:solidFill>
                <a:latin typeface="Arial"/>
                <a:cs typeface="Arial"/>
              </a:rPr>
              <a:t>n</a:t>
            </a:r>
            <a:r>
              <a:rPr dirty="0" sz="2700" spc="-45" b="1">
                <a:solidFill>
                  <a:srgbClr val="4A5253"/>
                </a:solidFill>
                <a:latin typeface="Arial"/>
                <a:cs typeface="Arial"/>
              </a:rPr>
              <a:t>a</a:t>
            </a:r>
            <a:r>
              <a:rPr dirty="0" sz="2700" spc="-75" b="1">
                <a:solidFill>
                  <a:srgbClr val="4A5253"/>
                </a:solidFill>
                <a:latin typeface="Arial"/>
                <a:cs typeface="Arial"/>
              </a:rPr>
              <a:t> </a:t>
            </a:r>
            <a:r>
              <a:rPr dirty="0" sz="2700" spc="-175" b="1">
                <a:solidFill>
                  <a:srgbClr val="4A5253"/>
                </a:solidFill>
                <a:latin typeface="Arial"/>
                <a:cs typeface="Arial"/>
              </a:rPr>
              <a:t>L</a:t>
            </a:r>
            <a:r>
              <a:rPr dirty="0" sz="2700" spc="-114" b="1">
                <a:solidFill>
                  <a:srgbClr val="4A5253"/>
                </a:solidFill>
                <a:latin typeface="Arial"/>
                <a:cs typeface="Arial"/>
              </a:rPr>
              <a:t>o</a:t>
            </a:r>
            <a:r>
              <a:rPr dirty="0" sz="2700" spc="-50" b="1">
                <a:solidFill>
                  <a:srgbClr val="4A5253"/>
                </a:solidFill>
                <a:latin typeface="Arial"/>
                <a:cs typeface="Arial"/>
              </a:rPr>
              <a:t>r</a:t>
            </a:r>
            <a:r>
              <a:rPr dirty="0" sz="2700" spc="-30" b="1">
                <a:solidFill>
                  <a:srgbClr val="4A5253"/>
                </a:solidFill>
                <a:latin typeface="Arial"/>
                <a:cs typeface="Arial"/>
              </a:rPr>
              <a:t>e</a:t>
            </a:r>
            <a:r>
              <a:rPr dirty="0" sz="2700" spc="-125" b="1">
                <a:solidFill>
                  <a:srgbClr val="4A5253"/>
                </a:solidFill>
                <a:latin typeface="Arial"/>
                <a:cs typeface="Arial"/>
              </a:rPr>
              <a:t>n</a:t>
            </a:r>
            <a:r>
              <a:rPr dirty="0" sz="2700" spc="-45" b="1">
                <a:solidFill>
                  <a:srgbClr val="4A5253"/>
                </a:solidFill>
                <a:latin typeface="Arial"/>
                <a:cs typeface="Arial"/>
              </a:rPr>
              <a:t>a</a:t>
            </a:r>
            <a:endParaRPr sz="27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749701" y="5989080"/>
            <a:ext cx="2607310" cy="441959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700" spc="-45" b="1">
                <a:solidFill>
                  <a:srgbClr val="4A5253"/>
                </a:solidFill>
                <a:latin typeface="Arial"/>
                <a:cs typeface="Arial"/>
              </a:rPr>
              <a:t>Marcos</a:t>
            </a:r>
            <a:r>
              <a:rPr dirty="0" sz="2700" spc="-114" b="1">
                <a:solidFill>
                  <a:srgbClr val="4A5253"/>
                </a:solidFill>
                <a:latin typeface="Arial"/>
                <a:cs typeface="Arial"/>
              </a:rPr>
              <a:t> </a:t>
            </a:r>
            <a:r>
              <a:rPr dirty="0" sz="2700" spc="-75" b="1">
                <a:solidFill>
                  <a:srgbClr val="4A5253"/>
                </a:solidFill>
                <a:latin typeface="Arial"/>
                <a:cs typeface="Arial"/>
              </a:rPr>
              <a:t>Gilmário</a:t>
            </a:r>
            <a:endParaRPr sz="27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1477607" y="2472464"/>
            <a:ext cx="2750185" cy="441959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700" spc="-75" b="1">
                <a:solidFill>
                  <a:srgbClr val="4A5253"/>
                </a:solidFill>
                <a:latin typeface="Arial"/>
                <a:cs typeface="Arial"/>
              </a:rPr>
              <a:t>Arthur</a:t>
            </a:r>
            <a:r>
              <a:rPr dirty="0" sz="2700" spc="-105" b="1">
                <a:solidFill>
                  <a:srgbClr val="4A5253"/>
                </a:solidFill>
                <a:latin typeface="Arial"/>
                <a:cs typeface="Arial"/>
              </a:rPr>
              <a:t> </a:t>
            </a:r>
            <a:r>
              <a:rPr dirty="0" sz="2700" spc="-90" b="1">
                <a:solidFill>
                  <a:srgbClr val="4A5253"/>
                </a:solidFill>
                <a:latin typeface="Arial"/>
                <a:cs typeface="Arial"/>
              </a:rPr>
              <a:t>Fernandes</a:t>
            </a:r>
            <a:endParaRPr sz="27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1636877" y="5989080"/>
            <a:ext cx="2431415" cy="441959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700" spc="-40" b="1">
                <a:solidFill>
                  <a:srgbClr val="4A5253"/>
                </a:solidFill>
                <a:latin typeface="Arial"/>
                <a:cs typeface="Arial"/>
              </a:rPr>
              <a:t>P</a:t>
            </a:r>
            <a:r>
              <a:rPr dirty="0" sz="2700" spc="-50" b="1">
                <a:solidFill>
                  <a:srgbClr val="4A5253"/>
                </a:solidFill>
                <a:latin typeface="Arial"/>
                <a:cs typeface="Arial"/>
              </a:rPr>
              <a:t>a</a:t>
            </a:r>
            <a:r>
              <a:rPr dirty="0" sz="2700" spc="-120" b="1">
                <a:solidFill>
                  <a:srgbClr val="4A5253"/>
                </a:solidFill>
                <a:latin typeface="Arial"/>
                <a:cs typeface="Arial"/>
              </a:rPr>
              <a:t>b</a:t>
            </a:r>
            <a:r>
              <a:rPr dirty="0" sz="2700" spc="-25" b="1">
                <a:solidFill>
                  <a:srgbClr val="4A5253"/>
                </a:solidFill>
                <a:latin typeface="Arial"/>
                <a:cs typeface="Arial"/>
              </a:rPr>
              <a:t>l</a:t>
            </a:r>
            <a:r>
              <a:rPr dirty="0" sz="2700" spc="-110" b="1">
                <a:solidFill>
                  <a:srgbClr val="4A5253"/>
                </a:solidFill>
                <a:latin typeface="Arial"/>
                <a:cs typeface="Arial"/>
              </a:rPr>
              <a:t>o</a:t>
            </a:r>
            <a:r>
              <a:rPr dirty="0" sz="2700" spc="-75" b="1">
                <a:solidFill>
                  <a:srgbClr val="4A5253"/>
                </a:solidFill>
                <a:latin typeface="Arial"/>
                <a:cs typeface="Arial"/>
              </a:rPr>
              <a:t> </a:t>
            </a:r>
            <a:r>
              <a:rPr dirty="0" sz="2700" spc="-30" b="1">
                <a:solidFill>
                  <a:srgbClr val="4A5253"/>
                </a:solidFill>
                <a:latin typeface="Arial"/>
                <a:cs typeface="Arial"/>
              </a:rPr>
              <a:t>H</a:t>
            </a:r>
            <a:r>
              <a:rPr dirty="0" sz="2700" spc="-30" b="1">
                <a:solidFill>
                  <a:srgbClr val="4A5253"/>
                </a:solidFill>
                <a:latin typeface="Arial"/>
                <a:cs typeface="Arial"/>
              </a:rPr>
              <a:t>e</a:t>
            </a:r>
            <a:r>
              <a:rPr dirty="0" sz="2700" spc="-125" b="1">
                <a:solidFill>
                  <a:srgbClr val="4A5253"/>
                </a:solidFill>
                <a:latin typeface="Arial"/>
                <a:cs typeface="Arial"/>
              </a:rPr>
              <a:t>n</a:t>
            </a:r>
            <a:r>
              <a:rPr dirty="0" sz="2700" spc="-50" b="1">
                <a:solidFill>
                  <a:srgbClr val="4A5253"/>
                </a:solidFill>
                <a:latin typeface="Arial"/>
                <a:cs typeface="Arial"/>
              </a:rPr>
              <a:t>r</a:t>
            </a:r>
            <a:r>
              <a:rPr dirty="0" sz="2700" spc="-25" b="1">
                <a:solidFill>
                  <a:srgbClr val="4A5253"/>
                </a:solidFill>
                <a:latin typeface="Arial"/>
                <a:cs typeface="Arial"/>
              </a:rPr>
              <a:t>i</a:t>
            </a:r>
            <a:r>
              <a:rPr dirty="0" sz="2700" spc="-114" b="1">
                <a:solidFill>
                  <a:srgbClr val="4A5253"/>
                </a:solidFill>
                <a:latin typeface="Arial"/>
                <a:cs typeface="Arial"/>
              </a:rPr>
              <a:t>q</a:t>
            </a:r>
            <a:r>
              <a:rPr dirty="0" sz="2700" spc="-125" b="1">
                <a:solidFill>
                  <a:srgbClr val="4A5253"/>
                </a:solidFill>
                <a:latin typeface="Arial"/>
                <a:cs typeface="Arial"/>
              </a:rPr>
              <a:t>u</a:t>
            </a:r>
            <a:r>
              <a:rPr dirty="0" sz="2700" spc="-25" b="1">
                <a:solidFill>
                  <a:srgbClr val="4A5253"/>
                </a:solidFill>
                <a:latin typeface="Arial"/>
                <a:cs typeface="Arial"/>
              </a:rPr>
              <a:t>e</a:t>
            </a:r>
            <a:endParaRPr sz="27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488272" y="4125047"/>
            <a:ext cx="3413125" cy="127127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8150" spc="240" b="1">
                <a:latin typeface="Trebuchet MS"/>
                <a:cs typeface="Trebuchet MS"/>
              </a:rPr>
              <a:t>E</a:t>
            </a:r>
            <a:r>
              <a:rPr dirty="0" sz="8150" spc="345" b="1">
                <a:latin typeface="Trebuchet MS"/>
                <a:cs typeface="Trebuchet MS"/>
              </a:rPr>
              <a:t>q</a:t>
            </a:r>
            <a:r>
              <a:rPr dirty="0" sz="8150" spc="85" b="1">
                <a:latin typeface="Trebuchet MS"/>
                <a:cs typeface="Trebuchet MS"/>
              </a:rPr>
              <a:t>u</a:t>
            </a:r>
            <a:r>
              <a:rPr dirty="0" sz="8150" spc="-135" b="1">
                <a:latin typeface="Trebuchet MS"/>
                <a:cs typeface="Trebuchet MS"/>
              </a:rPr>
              <a:t>i</a:t>
            </a:r>
            <a:r>
              <a:rPr dirty="0" sz="8150" spc="360" b="1">
                <a:latin typeface="Trebuchet MS"/>
                <a:cs typeface="Trebuchet MS"/>
              </a:rPr>
              <a:t>p</a:t>
            </a:r>
            <a:r>
              <a:rPr dirty="0" sz="8150" spc="-315" b="1">
                <a:latin typeface="Trebuchet MS"/>
                <a:cs typeface="Trebuchet MS"/>
              </a:rPr>
              <a:t>e</a:t>
            </a:r>
            <a:endParaRPr sz="8150">
              <a:latin typeface="Trebuchet MS"/>
              <a:cs typeface="Trebuchet M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5211414" y="5989080"/>
            <a:ext cx="2407920" cy="441959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700" spc="-170" b="1">
                <a:solidFill>
                  <a:srgbClr val="4A5253"/>
                </a:solidFill>
                <a:latin typeface="Arial"/>
                <a:cs typeface="Arial"/>
              </a:rPr>
              <a:t>C</a:t>
            </a:r>
            <a:r>
              <a:rPr dirty="0" sz="2700" spc="-50" b="1">
                <a:solidFill>
                  <a:srgbClr val="4A5253"/>
                </a:solidFill>
                <a:latin typeface="Arial"/>
                <a:cs typeface="Arial"/>
              </a:rPr>
              <a:t>a</a:t>
            </a:r>
            <a:r>
              <a:rPr dirty="0" sz="2700" spc="-50" b="1">
                <a:solidFill>
                  <a:srgbClr val="4A5253"/>
                </a:solidFill>
                <a:latin typeface="Arial"/>
                <a:cs typeface="Arial"/>
              </a:rPr>
              <a:t>r</a:t>
            </a:r>
            <a:r>
              <a:rPr dirty="0" sz="2700" spc="-25" b="1">
                <a:solidFill>
                  <a:srgbClr val="4A5253"/>
                </a:solidFill>
                <a:latin typeface="Arial"/>
                <a:cs typeface="Arial"/>
              </a:rPr>
              <a:t>l</a:t>
            </a:r>
            <a:r>
              <a:rPr dirty="0" sz="2700" spc="-114" b="1">
                <a:solidFill>
                  <a:srgbClr val="4A5253"/>
                </a:solidFill>
                <a:latin typeface="Arial"/>
                <a:cs typeface="Arial"/>
              </a:rPr>
              <a:t>o</a:t>
            </a:r>
            <a:r>
              <a:rPr dirty="0" sz="2700" spc="-100" b="1">
                <a:solidFill>
                  <a:srgbClr val="4A5253"/>
                </a:solidFill>
                <a:latin typeface="Arial"/>
                <a:cs typeface="Arial"/>
              </a:rPr>
              <a:t>s</a:t>
            </a:r>
            <a:r>
              <a:rPr dirty="0" sz="2700" spc="-75" b="1">
                <a:solidFill>
                  <a:srgbClr val="4A5253"/>
                </a:solidFill>
                <a:latin typeface="Arial"/>
                <a:cs typeface="Arial"/>
              </a:rPr>
              <a:t> </a:t>
            </a:r>
            <a:r>
              <a:rPr dirty="0" sz="2700" spc="-275" b="1">
                <a:solidFill>
                  <a:srgbClr val="4A5253"/>
                </a:solidFill>
                <a:latin typeface="Arial"/>
                <a:cs typeface="Arial"/>
              </a:rPr>
              <a:t>E</a:t>
            </a:r>
            <a:r>
              <a:rPr dirty="0" sz="2700" spc="-120" b="1">
                <a:solidFill>
                  <a:srgbClr val="4A5253"/>
                </a:solidFill>
                <a:latin typeface="Arial"/>
                <a:cs typeface="Arial"/>
              </a:rPr>
              <a:t>d</a:t>
            </a:r>
            <a:r>
              <a:rPr dirty="0" sz="2700" spc="-125" b="1">
                <a:solidFill>
                  <a:srgbClr val="4A5253"/>
                </a:solidFill>
                <a:latin typeface="Arial"/>
                <a:cs typeface="Arial"/>
              </a:rPr>
              <a:t>u</a:t>
            </a:r>
            <a:r>
              <a:rPr dirty="0" sz="2700" spc="-50" b="1">
                <a:solidFill>
                  <a:srgbClr val="4A5253"/>
                </a:solidFill>
                <a:latin typeface="Arial"/>
                <a:cs typeface="Arial"/>
              </a:rPr>
              <a:t>a</a:t>
            </a:r>
            <a:r>
              <a:rPr dirty="0" sz="2700" spc="-50" b="1">
                <a:solidFill>
                  <a:srgbClr val="4A5253"/>
                </a:solidFill>
                <a:latin typeface="Arial"/>
                <a:cs typeface="Arial"/>
              </a:rPr>
              <a:t>r</a:t>
            </a:r>
            <a:r>
              <a:rPr dirty="0" sz="2700" spc="-120" b="1">
                <a:solidFill>
                  <a:srgbClr val="4A5253"/>
                </a:solidFill>
                <a:latin typeface="Arial"/>
                <a:cs typeface="Arial"/>
              </a:rPr>
              <a:t>d</a:t>
            </a:r>
            <a:r>
              <a:rPr dirty="0" sz="2700" spc="-110" b="1">
                <a:solidFill>
                  <a:srgbClr val="4A5253"/>
                </a:solidFill>
                <a:latin typeface="Arial"/>
                <a:cs typeface="Arial"/>
              </a:rPr>
              <a:t>o</a:t>
            </a:r>
            <a:endParaRPr sz="27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1696545" y="9301145"/>
            <a:ext cx="2312035" cy="441959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700" spc="-40" b="1">
                <a:solidFill>
                  <a:srgbClr val="4A5253"/>
                </a:solidFill>
                <a:latin typeface="Arial"/>
                <a:cs typeface="Arial"/>
              </a:rPr>
              <a:t>P</a:t>
            </a:r>
            <a:r>
              <a:rPr dirty="0" sz="2700" spc="-30" b="1">
                <a:solidFill>
                  <a:srgbClr val="4A5253"/>
                </a:solidFill>
                <a:latin typeface="Arial"/>
                <a:cs typeface="Arial"/>
              </a:rPr>
              <a:t>e</a:t>
            </a:r>
            <a:r>
              <a:rPr dirty="0" sz="2700" spc="-120" b="1">
                <a:solidFill>
                  <a:srgbClr val="4A5253"/>
                </a:solidFill>
                <a:latin typeface="Arial"/>
                <a:cs typeface="Arial"/>
              </a:rPr>
              <a:t>d</a:t>
            </a:r>
            <a:r>
              <a:rPr dirty="0" sz="2700" spc="-50" b="1">
                <a:solidFill>
                  <a:srgbClr val="4A5253"/>
                </a:solidFill>
                <a:latin typeface="Arial"/>
                <a:cs typeface="Arial"/>
              </a:rPr>
              <a:t>r</a:t>
            </a:r>
            <a:r>
              <a:rPr dirty="0" sz="2700" spc="-110" b="1">
                <a:solidFill>
                  <a:srgbClr val="4A5253"/>
                </a:solidFill>
                <a:latin typeface="Arial"/>
                <a:cs typeface="Arial"/>
              </a:rPr>
              <a:t>o</a:t>
            </a:r>
            <a:r>
              <a:rPr dirty="0" sz="2700" spc="-75" b="1">
                <a:solidFill>
                  <a:srgbClr val="4A5253"/>
                </a:solidFill>
                <a:latin typeface="Arial"/>
                <a:cs typeface="Arial"/>
              </a:rPr>
              <a:t> </a:t>
            </a:r>
            <a:r>
              <a:rPr dirty="0" sz="2700" spc="40" b="1">
                <a:solidFill>
                  <a:srgbClr val="4A5253"/>
                </a:solidFill>
                <a:latin typeface="Arial"/>
                <a:cs typeface="Arial"/>
              </a:rPr>
              <a:t>T</a:t>
            </a:r>
            <a:r>
              <a:rPr dirty="0" sz="2700" spc="-125" b="1">
                <a:solidFill>
                  <a:srgbClr val="4A5253"/>
                </a:solidFill>
                <a:latin typeface="Arial"/>
                <a:cs typeface="Arial"/>
              </a:rPr>
              <a:t>h</a:t>
            </a:r>
            <a:r>
              <a:rPr dirty="0" sz="2700" spc="-114" b="1">
                <a:solidFill>
                  <a:srgbClr val="4A5253"/>
                </a:solidFill>
                <a:latin typeface="Arial"/>
                <a:cs typeface="Arial"/>
              </a:rPr>
              <a:t>o</a:t>
            </a:r>
            <a:r>
              <a:rPr dirty="0" sz="2700" spc="-50" b="1">
                <a:solidFill>
                  <a:srgbClr val="4A5253"/>
                </a:solidFill>
                <a:latin typeface="Arial"/>
                <a:cs typeface="Arial"/>
              </a:rPr>
              <a:t>m</a:t>
            </a:r>
            <a:r>
              <a:rPr dirty="0" sz="2700" spc="-50" b="1">
                <a:solidFill>
                  <a:srgbClr val="4A5253"/>
                </a:solidFill>
                <a:latin typeface="Arial"/>
                <a:cs typeface="Arial"/>
              </a:rPr>
              <a:t>a</a:t>
            </a:r>
            <a:r>
              <a:rPr dirty="0" sz="2700" spc="-100" b="1">
                <a:solidFill>
                  <a:srgbClr val="4A5253"/>
                </a:solidFill>
                <a:latin typeface="Arial"/>
                <a:cs typeface="Arial"/>
              </a:rPr>
              <a:t>s</a:t>
            </a:r>
            <a:endParaRPr sz="27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5311949" y="2472464"/>
            <a:ext cx="2286000" cy="441959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700" spc="-220" b="1">
                <a:solidFill>
                  <a:srgbClr val="4A5253"/>
                </a:solidFill>
                <a:latin typeface="Arial"/>
                <a:cs typeface="Arial"/>
              </a:rPr>
              <a:t>K</a:t>
            </a:r>
            <a:r>
              <a:rPr dirty="0" sz="2700" spc="-125" b="1">
                <a:solidFill>
                  <a:srgbClr val="4A5253"/>
                </a:solidFill>
                <a:latin typeface="Arial"/>
                <a:cs typeface="Arial"/>
              </a:rPr>
              <a:t>h</a:t>
            </a:r>
            <a:r>
              <a:rPr dirty="0" sz="2700" spc="-50" b="1">
                <a:solidFill>
                  <a:srgbClr val="4A5253"/>
                </a:solidFill>
                <a:latin typeface="Arial"/>
                <a:cs typeface="Arial"/>
              </a:rPr>
              <a:t>a</a:t>
            </a:r>
            <a:r>
              <a:rPr dirty="0" sz="2700" spc="-50" b="1">
                <a:solidFill>
                  <a:srgbClr val="4A5253"/>
                </a:solidFill>
                <a:latin typeface="Arial"/>
                <a:cs typeface="Arial"/>
              </a:rPr>
              <a:t>r</a:t>
            </a:r>
            <a:r>
              <a:rPr dirty="0" sz="2700" spc="-25" b="1">
                <a:solidFill>
                  <a:srgbClr val="4A5253"/>
                </a:solidFill>
                <a:latin typeface="Arial"/>
                <a:cs typeface="Arial"/>
              </a:rPr>
              <a:t>l</a:t>
            </a:r>
            <a:r>
              <a:rPr dirty="0" sz="2700" spc="-114" b="1">
                <a:solidFill>
                  <a:srgbClr val="4A5253"/>
                </a:solidFill>
                <a:latin typeface="Arial"/>
                <a:cs typeface="Arial"/>
              </a:rPr>
              <a:t>o</a:t>
            </a:r>
            <a:r>
              <a:rPr dirty="0" sz="2700" spc="-100" b="1">
                <a:solidFill>
                  <a:srgbClr val="4A5253"/>
                </a:solidFill>
                <a:latin typeface="Arial"/>
                <a:cs typeface="Arial"/>
              </a:rPr>
              <a:t>s</a:t>
            </a:r>
            <a:r>
              <a:rPr dirty="0" sz="2700" spc="-75" b="1">
                <a:solidFill>
                  <a:srgbClr val="4A5253"/>
                </a:solidFill>
                <a:latin typeface="Arial"/>
                <a:cs typeface="Arial"/>
              </a:rPr>
              <a:t> </a:t>
            </a:r>
            <a:r>
              <a:rPr dirty="0" sz="2700" spc="-185" b="1">
                <a:solidFill>
                  <a:srgbClr val="4A5253"/>
                </a:solidFill>
                <a:latin typeface="Arial"/>
                <a:cs typeface="Arial"/>
              </a:rPr>
              <a:t>D</a:t>
            </a:r>
            <a:r>
              <a:rPr dirty="0" sz="2700" spc="-50" b="1">
                <a:solidFill>
                  <a:srgbClr val="4A5253"/>
                </a:solidFill>
                <a:latin typeface="Arial"/>
                <a:cs typeface="Arial"/>
              </a:rPr>
              <a:t>a</a:t>
            </a:r>
            <a:r>
              <a:rPr dirty="0" sz="2700" spc="-125" b="1">
                <a:solidFill>
                  <a:srgbClr val="4A5253"/>
                </a:solidFill>
                <a:latin typeface="Arial"/>
                <a:cs typeface="Arial"/>
              </a:rPr>
              <a:t>n</a:t>
            </a:r>
            <a:r>
              <a:rPr dirty="0" sz="2700" spc="-25" b="1">
                <a:solidFill>
                  <a:srgbClr val="4A5253"/>
                </a:solidFill>
                <a:latin typeface="Arial"/>
                <a:cs typeface="Arial"/>
              </a:rPr>
              <a:t>i</a:t>
            </a:r>
            <a:r>
              <a:rPr dirty="0" sz="2700" spc="-30" b="1">
                <a:solidFill>
                  <a:srgbClr val="4A5253"/>
                </a:solidFill>
                <a:latin typeface="Arial"/>
                <a:cs typeface="Arial"/>
              </a:rPr>
              <a:t>e</a:t>
            </a:r>
            <a:r>
              <a:rPr dirty="0" sz="2700" spc="-20" b="1">
                <a:solidFill>
                  <a:srgbClr val="4A5253"/>
                </a:solidFill>
                <a:latin typeface="Arial"/>
                <a:cs typeface="Arial"/>
              </a:rPr>
              <a:t>l</a:t>
            </a:r>
            <a:endParaRPr sz="2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6130795"/>
            <a:ext cx="18288000" cy="4152900"/>
            <a:chOff x="0" y="6130795"/>
            <a:chExt cx="18288000" cy="4152900"/>
          </a:xfrm>
        </p:grpSpPr>
        <p:sp>
          <p:nvSpPr>
            <p:cNvPr id="3" name="object 3"/>
            <p:cNvSpPr/>
            <p:nvPr/>
          </p:nvSpPr>
          <p:spPr>
            <a:xfrm>
              <a:off x="0" y="6130795"/>
              <a:ext cx="18288000" cy="4152900"/>
            </a:xfrm>
            <a:custGeom>
              <a:avLst/>
              <a:gdLst/>
              <a:ahLst/>
              <a:cxnLst/>
              <a:rect l="l" t="t" r="r" b="b"/>
              <a:pathLst>
                <a:path w="18288000" h="4152900">
                  <a:moveTo>
                    <a:pt x="18287998" y="4152899"/>
                  </a:moveTo>
                  <a:lnTo>
                    <a:pt x="0" y="4152899"/>
                  </a:lnTo>
                  <a:lnTo>
                    <a:pt x="0" y="0"/>
                  </a:lnTo>
                  <a:lnTo>
                    <a:pt x="18287998" y="0"/>
                  </a:lnTo>
                  <a:lnTo>
                    <a:pt x="18287998" y="4152899"/>
                  </a:lnTo>
                  <a:close/>
                </a:path>
              </a:pathLst>
            </a:custGeom>
            <a:solidFill>
              <a:srgbClr val="CFB9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92812" y="7335893"/>
              <a:ext cx="1771649" cy="174307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82164" y="7335893"/>
              <a:ext cx="1743074" cy="174307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542595" y="7335893"/>
              <a:ext cx="1743074" cy="174307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403026" y="7335893"/>
              <a:ext cx="1743074" cy="1743074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4403139" y="8478907"/>
              <a:ext cx="546100" cy="547370"/>
            </a:xfrm>
            <a:custGeom>
              <a:avLst/>
              <a:gdLst/>
              <a:ahLst/>
              <a:cxnLst/>
              <a:rect l="l" t="t" r="r" b="b"/>
              <a:pathLst>
                <a:path w="546100" h="547370">
                  <a:moveTo>
                    <a:pt x="270621" y="547229"/>
                  </a:moveTo>
                  <a:lnTo>
                    <a:pt x="230282" y="544268"/>
                  </a:lnTo>
                  <a:lnTo>
                    <a:pt x="190817" y="535447"/>
                  </a:lnTo>
                  <a:lnTo>
                    <a:pt x="153079" y="520959"/>
                  </a:lnTo>
                  <a:lnTo>
                    <a:pt x="117885" y="501116"/>
                  </a:lnTo>
                  <a:lnTo>
                    <a:pt x="85998" y="476349"/>
                  </a:lnTo>
                  <a:lnTo>
                    <a:pt x="58107" y="447193"/>
                  </a:lnTo>
                  <a:lnTo>
                    <a:pt x="34816" y="414280"/>
                  </a:lnTo>
                  <a:lnTo>
                    <a:pt x="16630" y="378322"/>
                  </a:lnTo>
                  <a:lnTo>
                    <a:pt x="3942" y="340097"/>
                  </a:lnTo>
                  <a:lnTo>
                    <a:pt x="0" y="321721"/>
                  </a:lnTo>
                  <a:lnTo>
                    <a:pt x="0" y="225507"/>
                  </a:lnTo>
                  <a:lnTo>
                    <a:pt x="9580" y="187784"/>
                  </a:lnTo>
                  <a:lnTo>
                    <a:pt x="25057" y="150595"/>
                  </a:lnTo>
                  <a:lnTo>
                    <a:pt x="45854" y="116063"/>
                  </a:lnTo>
                  <a:lnTo>
                    <a:pt x="71511" y="84947"/>
                  </a:lnTo>
                  <a:lnTo>
                    <a:pt x="101485" y="57910"/>
                  </a:lnTo>
                  <a:lnTo>
                    <a:pt x="135113" y="35546"/>
                  </a:lnTo>
                  <a:lnTo>
                    <a:pt x="171681" y="18333"/>
                  </a:lnTo>
                  <a:lnTo>
                    <a:pt x="210384" y="6648"/>
                  </a:lnTo>
                  <a:lnTo>
                    <a:pt x="250399" y="741"/>
                  </a:lnTo>
                  <a:lnTo>
                    <a:pt x="270621" y="0"/>
                  </a:lnTo>
                  <a:lnTo>
                    <a:pt x="545539" y="0"/>
                  </a:lnTo>
                  <a:lnTo>
                    <a:pt x="545456" y="280331"/>
                  </a:lnTo>
                  <a:lnTo>
                    <a:pt x="541492" y="320390"/>
                  </a:lnTo>
                  <a:lnTo>
                    <a:pt x="531663" y="359444"/>
                  </a:lnTo>
                  <a:lnTo>
                    <a:pt x="516185" y="396633"/>
                  </a:lnTo>
                  <a:lnTo>
                    <a:pt x="495389" y="431165"/>
                  </a:lnTo>
                  <a:lnTo>
                    <a:pt x="469731" y="462281"/>
                  </a:lnTo>
                  <a:lnTo>
                    <a:pt x="439758" y="489319"/>
                  </a:lnTo>
                  <a:lnTo>
                    <a:pt x="406129" y="511682"/>
                  </a:lnTo>
                  <a:lnTo>
                    <a:pt x="369561" y="528896"/>
                  </a:lnTo>
                  <a:lnTo>
                    <a:pt x="330858" y="540580"/>
                  </a:lnTo>
                  <a:lnTo>
                    <a:pt x="290843" y="546488"/>
                  </a:lnTo>
                  <a:lnTo>
                    <a:pt x="277370" y="547146"/>
                  </a:lnTo>
                  <a:lnTo>
                    <a:pt x="270621" y="547229"/>
                  </a:lnTo>
                  <a:close/>
                </a:path>
              </a:pathLst>
            </a:custGeom>
            <a:solidFill>
              <a:srgbClr val="09CF8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4403139" y="7931678"/>
              <a:ext cx="546100" cy="547370"/>
            </a:xfrm>
            <a:custGeom>
              <a:avLst/>
              <a:gdLst/>
              <a:ahLst/>
              <a:cxnLst/>
              <a:rect l="l" t="t" r="r" b="b"/>
              <a:pathLst>
                <a:path w="546100" h="547370">
                  <a:moveTo>
                    <a:pt x="545539" y="547229"/>
                  </a:moveTo>
                  <a:lnTo>
                    <a:pt x="243674" y="545911"/>
                  </a:lnTo>
                  <a:lnTo>
                    <a:pt x="197299" y="537318"/>
                  </a:lnTo>
                  <a:lnTo>
                    <a:pt x="153079" y="520959"/>
                  </a:lnTo>
                  <a:lnTo>
                    <a:pt x="112320" y="497316"/>
                  </a:lnTo>
                  <a:lnTo>
                    <a:pt x="76225" y="467089"/>
                  </a:lnTo>
                  <a:lnTo>
                    <a:pt x="45854" y="431165"/>
                  </a:lnTo>
                  <a:lnTo>
                    <a:pt x="22098" y="390599"/>
                  </a:lnTo>
                  <a:lnTo>
                    <a:pt x="5661" y="346589"/>
                  </a:lnTo>
                  <a:lnTo>
                    <a:pt x="0" y="321721"/>
                  </a:lnTo>
                  <a:lnTo>
                    <a:pt x="0" y="225507"/>
                  </a:lnTo>
                  <a:lnTo>
                    <a:pt x="11774" y="181436"/>
                  </a:lnTo>
                  <a:lnTo>
                    <a:pt x="31420" y="138748"/>
                  </a:lnTo>
                  <a:lnTo>
                    <a:pt x="58107" y="100035"/>
                  </a:lnTo>
                  <a:lnTo>
                    <a:pt x="91051" y="66432"/>
                  </a:lnTo>
                  <a:lnTo>
                    <a:pt x="129285" y="38927"/>
                  </a:lnTo>
                  <a:lnTo>
                    <a:pt x="171681" y="18333"/>
                  </a:lnTo>
                  <a:lnTo>
                    <a:pt x="216987" y="5257"/>
                  </a:lnTo>
                  <a:lnTo>
                    <a:pt x="263872" y="82"/>
                  </a:lnTo>
                  <a:lnTo>
                    <a:pt x="545539" y="0"/>
                  </a:lnTo>
                  <a:lnTo>
                    <a:pt x="545539" y="547229"/>
                  </a:lnTo>
                  <a:close/>
                </a:path>
              </a:pathLst>
            </a:custGeom>
            <a:solidFill>
              <a:srgbClr val="A258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4403139" y="7384448"/>
              <a:ext cx="545465" cy="547370"/>
            </a:xfrm>
            <a:custGeom>
              <a:avLst/>
              <a:gdLst/>
              <a:ahLst/>
              <a:cxnLst/>
              <a:rect l="l" t="t" r="r" b="b"/>
              <a:pathLst>
                <a:path w="545465" h="547370">
                  <a:moveTo>
                    <a:pt x="545324" y="547229"/>
                  </a:moveTo>
                  <a:lnTo>
                    <a:pt x="243674" y="545911"/>
                  </a:lnTo>
                  <a:lnTo>
                    <a:pt x="197299" y="537318"/>
                  </a:lnTo>
                  <a:lnTo>
                    <a:pt x="153079" y="520959"/>
                  </a:lnTo>
                  <a:lnTo>
                    <a:pt x="112320" y="497316"/>
                  </a:lnTo>
                  <a:lnTo>
                    <a:pt x="76225" y="467089"/>
                  </a:lnTo>
                  <a:lnTo>
                    <a:pt x="45854" y="431165"/>
                  </a:lnTo>
                  <a:lnTo>
                    <a:pt x="22098" y="390599"/>
                  </a:lnTo>
                  <a:lnTo>
                    <a:pt x="5661" y="346589"/>
                  </a:lnTo>
                  <a:lnTo>
                    <a:pt x="0" y="321721"/>
                  </a:lnTo>
                  <a:lnTo>
                    <a:pt x="0" y="225508"/>
                  </a:lnTo>
                  <a:lnTo>
                    <a:pt x="11758" y="181480"/>
                  </a:lnTo>
                  <a:lnTo>
                    <a:pt x="31385" y="138809"/>
                  </a:lnTo>
                  <a:lnTo>
                    <a:pt x="58047" y="100107"/>
                  </a:lnTo>
                  <a:lnTo>
                    <a:pt x="90962" y="66508"/>
                  </a:lnTo>
                  <a:lnTo>
                    <a:pt x="129164" y="38999"/>
                  </a:lnTo>
                  <a:lnTo>
                    <a:pt x="171528" y="18392"/>
                  </a:lnTo>
                  <a:lnTo>
                    <a:pt x="216803" y="5293"/>
                  </a:lnTo>
                  <a:lnTo>
                    <a:pt x="263661" y="87"/>
                  </a:lnTo>
                  <a:lnTo>
                    <a:pt x="545324" y="0"/>
                  </a:lnTo>
                  <a:lnTo>
                    <a:pt x="545324" y="547229"/>
                  </a:lnTo>
                  <a:close/>
                </a:path>
              </a:pathLst>
            </a:custGeom>
            <a:solidFill>
              <a:srgbClr val="F14E1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4948678" y="7384448"/>
              <a:ext cx="549275" cy="547370"/>
            </a:xfrm>
            <a:custGeom>
              <a:avLst/>
              <a:gdLst/>
              <a:ahLst/>
              <a:cxnLst/>
              <a:rect l="l" t="t" r="r" b="b"/>
              <a:pathLst>
                <a:path w="549275" h="547370">
                  <a:moveTo>
                    <a:pt x="274917" y="547229"/>
                  </a:moveTo>
                  <a:lnTo>
                    <a:pt x="0" y="547229"/>
                  </a:lnTo>
                  <a:lnTo>
                    <a:pt x="0" y="0"/>
                  </a:lnTo>
                  <a:lnTo>
                    <a:pt x="301864" y="1317"/>
                  </a:lnTo>
                  <a:lnTo>
                    <a:pt x="348239" y="9910"/>
                  </a:lnTo>
                  <a:lnTo>
                    <a:pt x="392460" y="26269"/>
                  </a:lnTo>
                  <a:lnTo>
                    <a:pt x="433219" y="49912"/>
                  </a:lnTo>
                  <a:lnTo>
                    <a:pt x="469313" y="80139"/>
                  </a:lnTo>
                  <a:lnTo>
                    <a:pt x="499684" y="116063"/>
                  </a:lnTo>
                  <a:lnTo>
                    <a:pt x="523440" y="156629"/>
                  </a:lnTo>
                  <a:lnTo>
                    <a:pt x="539877" y="200640"/>
                  </a:lnTo>
                  <a:lnTo>
                    <a:pt x="548511" y="246795"/>
                  </a:lnTo>
                  <a:lnTo>
                    <a:pt x="549090" y="293740"/>
                  </a:lnTo>
                  <a:lnTo>
                    <a:pt x="541596" y="340097"/>
                  </a:lnTo>
                  <a:lnTo>
                    <a:pt x="526249" y="384496"/>
                  </a:lnTo>
                  <a:lnTo>
                    <a:pt x="503503" y="425626"/>
                  </a:lnTo>
                  <a:lnTo>
                    <a:pt x="474027" y="462281"/>
                  </a:lnTo>
                  <a:lnTo>
                    <a:pt x="438685" y="493384"/>
                  </a:lnTo>
                  <a:lnTo>
                    <a:pt x="398521" y="518014"/>
                  </a:lnTo>
                  <a:lnTo>
                    <a:pt x="354721" y="535447"/>
                  </a:lnTo>
                  <a:lnTo>
                    <a:pt x="308572" y="545171"/>
                  </a:lnTo>
                  <a:lnTo>
                    <a:pt x="274917" y="547229"/>
                  </a:lnTo>
                  <a:close/>
                </a:path>
              </a:pathLst>
            </a:custGeom>
            <a:solidFill>
              <a:srgbClr val="FF726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14949010" y="7932419"/>
              <a:ext cx="549910" cy="546735"/>
            </a:xfrm>
            <a:custGeom>
              <a:avLst/>
              <a:gdLst/>
              <a:ahLst/>
              <a:cxnLst/>
              <a:rect l="l" t="t" r="r" b="b"/>
              <a:pathLst>
                <a:path w="549909" h="546734">
                  <a:moveTo>
                    <a:pt x="281335" y="546405"/>
                  </a:moveTo>
                  <a:lnTo>
                    <a:pt x="234247" y="543526"/>
                  </a:lnTo>
                  <a:lnTo>
                    <a:pt x="188347" y="532677"/>
                  </a:lnTo>
                  <a:lnTo>
                    <a:pt x="144991" y="514180"/>
                  </a:lnTo>
                  <a:lnTo>
                    <a:pt x="105449" y="488577"/>
                  </a:lnTo>
                  <a:lnTo>
                    <a:pt x="70885" y="456621"/>
                  </a:lnTo>
                  <a:lnTo>
                    <a:pt x="42320" y="419254"/>
                  </a:lnTo>
                  <a:lnTo>
                    <a:pt x="20595" y="377581"/>
                  </a:lnTo>
                  <a:lnTo>
                    <a:pt x="6349" y="332824"/>
                  </a:lnTo>
                  <a:lnTo>
                    <a:pt x="0" y="286299"/>
                  </a:lnTo>
                  <a:lnTo>
                    <a:pt x="1736" y="239378"/>
                  </a:lnTo>
                  <a:lnTo>
                    <a:pt x="11506" y="193447"/>
                  </a:lnTo>
                  <a:lnTo>
                    <a:pt x="29022" y="149854"/>
                  </a:lnTo>
                  <a:lnTo>
                    <a:pt x="53770" y="109881"/>
                  </a:lnTo>
                  <a:lnTo>
                    <a:pt x="85021" y="74707"/>
                  </a:lnTo>
                  <a:lnTo>
                    <a:pt x="121850" y="45371"/>
                  </a:lnTo>
                  <a:lnTo>
                    <a:pt x="163176" y="22733"/>
                  </a:lnTo>
                  <a:lnTo>
                    <a:pt x="207786" y="7458"/>
                  </a:lnTo>
                  <a:lnTo>
                    <a:pt x="254364" y="0"/>
                  </a:lnTo>
                  <a:lnTo>
                    <a:pt x="301533" y="576"/>
                  </a:lnTo>
                  <a:lnTo>
                    <a:pt x="347908" y="9169"/>
                  </a:lnTo>
                  <a:lnTo>
                    <a:pt x="392129" y="25528"/>
                  </a:lnTo>
                  <a:lnTo>
                    <a:pt x="432888" y="49171"/>
                  </a:lnTo>
                  <a:lnTo>
                    <a:pt x="468982" y="79398"/>
                  </a:lnTo>
                  <a:lnTo>
                    <a:pt x="499353" y="115322"/>
                  </a:lnTo>
                  <a:lnTo>
                    <a:pt x="523109" y="155888"/>
                  </a:lnTo>
                  <a:lnTo>
                    <a:pt x="539546" y="199898"/>
                  </a:lnTo>
                  <a:lnTo>
                    <a:pt x="548180" y="246054"/>
                  </a:lnTo>
                  <a:lnTo>
                    <a:pt x="549504" y="272873"/>
                  </a:lnTo>
                  <a:lnTo>
                    <a:pt x="545457" y="319649"/>
                  </a:lnTo>
                  <a:lnTo>
                    <a:pt x="533433" y="365051"/>
                  </a:lnTo>
                  <a:lnTo>
                    <a:pt x="513787" y="407739"/>
                  </a:lnTo>
                  <a:lnTo>
                    <a:pt x="487100" y="446452"/>
                  </a:lnTo>
                  <a:lnTo>
                    <a:pt x="454156" y="480055"/>
                  </a:lnTo>
                  <a:lnTo>
                    <a:pt x="415922" y="507560"/>
                  </a:lnTo>
                  <a:lnTo>
                    <a:pt x="373525" y="528154"/>
                  </a:lnTo>
                  <a:lnTo>
                    <a:pt x="328220" y="541230"/>
                  </a:lnTo>
                  <a:lnTo>
                    <a:pt x="281335" y="546405"/>
                  </a:lnTo>
                  <a:close/>
                </a:path>
              </a:pathLst>
            </a:custGeom>
            <a:solidFill>
              <a:srgbClr val="1ABCFE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1016000" y="930275"/>
            <a:ext cx="6469380" cy="2602865"/>
          </a:xfrm>
          <a:prstGeom prst="rect"/>
        </p:spPr>
        <p:txBody>
          <a:bodyPr wrap="square" lIns="0" tIns="34290" rIns="0" bIns="0" rtlCol="0" vert="horz">
            <a:spAutoFit/>
          </a:bodyPr>
          <a:lstStyle/>
          <a:p>
            <a:pPr marL="12700" marR="5080">
              <a:lnSpc>
                <a:spcPts val="10130"/>
              </a:lnSpc>
              <a:spcBef>
                <a:spcPts val="270"/>
              </a:spcBef>
            </a:pPr>
            <a:r>
              <a:rPr dirty="0" sz="8450" spc="-35" b="1">
                <a:solidFill>
                  <a:srgbClr val="000000"/>
                </a:solidFill>
                <a:latin typeface="Trebuchet MS"/>
                <a:cs typeface="Trebuchet MS"/>
              </a:rPr>
              <a:t>F</a:t>
            </a:r>
            <a:r>
              <a:rPr dirty="0" sz="8450" spc="-325" b="1">
                <a:solidFill>
                  <a:srgbClr val="000000"/>
                </a:solidFill>
                <a:latin typeface="Trebuchet MS"/>
                <a:cs typeface="Trebuchet MS"/>
              </a:rPr>
              <a:t>e</a:t>
            </a:r>
            <a:r>
              <a:rPr dirty="0" sz="8450" spc="-60" b="1">
                <a:solidFill>
                  <a:srgbClr val="000000"/>
                </a:solidFill>
                <a:latin typeface="Trebuchet MS"/>
                <a:cs typeface="Trebuchet MS"/>
              </a:rPr>
              <a:t>rr</a:t>
            </a:r>
            <a:r>
              <a:rPr dirty="0" sz="8450" spc="175" b="1">
                <a:solidFill>
                  <a:srgbClr val="000000"/>
                </a:solidFill>
                <a:latin typeface="Trebuchet MS"/>
                <a:cs typeface="Trebuchet MS"/>
              </a:rPr>
              <a:t>a</a:t>
            </a:r>
            <a:r>
              <a:rPr dirty="0" sz="8450" spc="340" b="1">
                <a:solidFill>
                  <a:srgbClr val="000000"/>
                </a:solidFill>
                <a:latin typeface="Trebuchet MS"/>
                <a:cs typeface="Trebuchet MS"/>
              </a:rPr>
              <a:t>m</a:t>
            </a:r>
            <a:r>
              <a:rPr dirty="0" sz="8450" spc="-325" b="1">
                <a:solidFill>
                  <a:srgbClr val="000000"/>
                </a:solidFill>
                <a:latin typeface="Trebuchet MS"/>
                <a:cs typeface="Trebuchet MS"/>
              </a:rPr>
              <a:t>e</a:t>
            </a:r>
            <a:r>
              <a:rPr dirty="0" sz="8450" spc="135" b="1">
                <a:solidFill>
                  <a:srgbClr val="000000"/>
                </a:solidFill>
                <a:latin typeface="Trebuchet MS"/>
                <a:cs typeface="Trebuchet MS"/>
              </a:rPr>
              <a:t>n</a:t>
            </a:r>
            <a:r>
              <a:rPr dirty="0" sz="8450" spc="80" b="1">
                <a:solidFill>
                  <a:srgbClr val="000000"/>
                </a:solidFill>
                <a:latin typeface="Trebuchet MS"/>
                <a:cs typeface="Trebuchet MS"/>
              </a:rPr>
              <a:t>t</a:t>
            </a:r>
            <a:r>
              <a:rPr dirty="0" sz="8450" spc="175" b="1">
                <a:solidFill>
                  <a:srgbClr val="000000"/>
                </a:solidFill>
                <a:latin typeface="Trebuchet MS"/>
                <a:cs typeface="Trebuchet MS"/>
              </a:rPr>
              <a:t>a</a:t>
            </a:r>
            <a:r>
              <a:rPr dirty="0" sz="8450" spc="409" b="1">
                <a:solidFill>
                  <a:srgbClr val="000000"/>
                </a:solidFill>
                <a:latin typeface="Trebuchet MS"/>
                <a:cs typeface="Trebuchet MS"/>
              </a:rPr>
              <a:t>s  </a:t>
            </a:r>
            <a:r>
              <a:rPr dirty="0" sz="8450" spc="145" b="1">
                <a:solidFill>
                  <a:srgbClr val="000000"/>
                </a:solidFill>
                <a:latin typeface="Trebuchet MS"/>
                <a:cs typeface="Trebuchet MS"/>
              </a:rPr>
              <a:t>Utilizadas</a:t>
            </a:r>
            <a:endParaRPr sz="84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629027"/>
            <a:ext cx="18288000" cy="6657975"/>
          </a:xfrm>
          <a:custGeom>
            <a:avLst/>
            <a:gdLst/>
            <a:ahLst/>
            <a:cxnLst/>
            <a:rect l="l" t="t" r="r" b="b"/>
            <a:pathLst>
              <a:path w="18288000" h="6657975">
                <a:moveTo>
                  <a:pt x="0" y="6657974"/>
                </a:moveTo>
                <a:lnTo>
                  <a:pt x="18287998" y="6657974"/>
                </a:lnTo>
                <a:lnTo>
                  <a:pt x="18287998" y="0"/>
                </a:lnTo>
                <a:lnTo>
                  <a:pt x="0" y="0"/>
                </a:lnTo>
                <a:lnTo>
                  <a:pt x="0" y="6657974"/>
                </a:lnTo>
                <a:close/>
              </a:path>
            </a:pathLst>
          </a:custGeom>
          <a:solidFill>
            <a:srgbClr val="CFB9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40309" y="5143502"/>
            <a:ext cx="1419860" cy="1419860"/>
          </a:xfrm>
          <a:custGeom>
            <a:avLst/>
            <a:gdLst/>
            <a:ahLst/>
            <a:cxnLst/>
            <a:rect l="l" t="t" r="r" b="b"/>
            <a:pathLst>
              <a:path w="1419860" h="1419859">
                <a:moveTo>
                  <a:pt x="709805" y="1419611"/>
                </a:moveTo>
                <a:lnTo>
                  <a:pt x="661208" y="1417973"/>
                </a:lnTo>
                <a:lnTo>
                  <a:pt x="613489" y="1413131"/>
                </a:lnTo>
                <a:lnTo>
                  <a:pt x="566755" y="1405190"/>
                </a:lnTo>
                <a:lnTo>
                  <a:pt x="521111" y="1394256"/>
                </a:lnTo>
                <a:lnTo>
                  <a:pt x="476663" y="1380434"/>
                </a:lnTo>
                <a:lnTo>
                  <a:pt x="433517" y="1363831"/>
                </a:lnTo>
                <a:lnTo>
                  <a:pt x="391778" y="1344552"/>
                </a:lnTo>
                <a:lnTo>
                  <a:pt x="351553" y="1322702"/>
                </a:lnTo>
                <a:lnTo>
                  <a:pt x="312946" y="1298387"/>
                </a:lnTo>
                <a:lnTo>
                  <a:pt x="276064" y="1271714"/>
                </a:lnTo>
                <a:lnTo>
                  <a:pt x="241012" y="1242788"/>
                </a:lnTo>
                <a:lnTo>
                  <a:pt x="207897" y="1211714"/>
                </a:lnTo>
                <a:lnTo>
                  <a:pt x="176823" y="1178598"/>
                </a:lnTo>
                <a:lnTo>
                  <a:pt x="147896" y="1143546"/>
                </a:lnTo>
                <a:lnTo>
                  <a:pt x="121223" y="1106664"/>
                </a:lnTo>
                <a:lnTo>
                  <a:pt x="96909" y="1068058"/>
                </a:lnTo>
                <a:lnTo>
                  <a:pt x="75059" y="1027832"/>
                </a:lnTo>
                <a:lnTo>
                  <a:pt x="55780" y="986094"/>
                </a:lnTo>
                <a:lnTo>
                  <a:pt x="39176" y="942948"/>
                </a:lnTo>
                <a:lnTo>
                  <a:pt x="25354" y="898500"/>
                </a:lnTo>
                <a:lnTo>
                  <a:pt x="14420" y="852856"/>
                </a:lnTo>
                <a:lnTo>
                  <a:pt x="6479" y="806122"/>
                </a:lnTo>
                <a:lnTo>
                  <a:pt x="1637" y="758403"/>
                </a:lnTo>
                <a:lnTo>
                  <a:pt x="0" y="709805"/>
                </a:lnTo>
                <a:lnTo>
                  <a:pt x="1637" y="661208"/>
                </a:lnTo>
                <a:lnTo>
                  <a:pt x="6479" y="613489"/>
                </a:lnTo>
                <a:lnTo>
                  <a:pt x="14420" y="566755"/>
                </a:lnTo>
                <a:lnTo>
                  <a:pt x="25354" y="521111"/>
                </a:lnTo>
                <a:lnTo>
                  <a:pt x="39176" y="476663"/>
                </a:lnTo>
                <a:lnTo>
                  <a:pt x="55780" y="433517"/>
                </a:lnTo>
                <a:lnTo>
                  <a:pt x="75059" y="391778"/>
                </a:lnTo>
                <a:lnTo>
                  <a:pt x="96909" y="351553"/>
                </a:lnTo>
                <a:lnTo>
                  <a:pt x="121223" y="312946"/>
                </a:lnTo>
                <a:lnTo>
                  <a:pt x="147896" y="276064"/>
                </a:lnTo>
                <a:lnTo>
                  <a:pt x="176823" y="241012"/>
                </a:lnTo>
                <a:lnTo>
                  <a:pt x="207897" y="207897"/>
                </a:lnTo>
                <a:lnTo>
                  <a:pt x="241012" y="176823"/>
                </a:lnTo>
                <a:lnTo>
                  <a:pt x="276064" y="147896"/>
                </a:lnTo>
                <a:lnTo>
                  <a:pt x="312946" y="121223"/>
                </a:lnTo>
                <a:lnTo>
                  <a:pt x="351553" y="96909"/>
                </a:lnTo>
                <a:lnTo>
                  <a:pt x="391778" y="75059"/>
                </a:lnTo>
                <a:lnTo>
                  <a:pt x="433517" y="55780"/>
                </a:lnTo>
                <a:lnTo>
                  <a:pt x="476663" y="39176"/>
                </a:lnTo>
                <a:lnTo>
                  <a:pt x="521111" y="25354"/>
                </a:lnTo>
                <a:lnTo>
                  <a:pt x="566755" y="14420"/>
                </a:lnTo>
                <a:lnTo>
                  <a:pt x="613489" y="6479"/>
                </a:lnTo>
                <a:lnTo>
                  <a:pt x="661208" y="1637"/>
                </a:lnTo>
                <a:lnTo>
                  <a:pt x="709805" y="0"/>
                </a:lnTo>
                <a:lnTo>
                  <a:pt x="758403" y="1637"/>
                </a:lnTo>
                <a:lnTo>
                  <a:pt x="806122" y="6479"/>
                </a:lnTo>
                <a:lnTo>
                  <a:pt x="852856" y="14420"/>
                </a:lnTo>
                <a:lnTo>
                  <a:pt x="898500" y="25354"/>
                </a:lnTo>
                <a:lnTo>
                  <a:pt x="942948" y="39176"/>
                </a:lnTo>
                <a:lnTo>
                  <a:pt x="986094" y="55780"/>
                </a:lnTo>
                <a:lnTo>
                  <a:pt x="1027832" y="75059"/>
                </a:lnTo>
                <a:lnTo>
                  <a:pt x="1068058" y="96909"/>
                </a:lnTo>
                <a:lnTo>
                  <a:pt x="1106664" y="121223"/>
                </a:lnTo>
                <a:lnTo>
                  <a:pt x="1143546" y="147896"/>
                </a:lnTo>
                <a:lnTo>
                  <a:pt x="1178598" y="176823"/>
                </a:lnTo>
                <a:lnTo>
                  <a:pt x="1211714" y="207897"/>
                </a:lnTo>
                <a:lnTo>
                  <a:pt x="1242788" y="241012"/>
                </a:lnTo>
                <a:lnTo>
                  <a:pt x="1271714" y="276064"/>
                </a:lnTo>
                <a:lnTo>
                  <a:pt x="1298387" y="312946"/>
                </a:lnTo>
                <a:lnTo>
                  <a:pt x="1322702" y="351553"/>
                </a:lnTo>
                <a:lnTo>
                  <a:pt x="1344552" y="391778"/>
                </a:lnTo>
                <a:lnTo>
                  <a:pt x="1363831" y="433517"/>
                </a:lnTo>
                <a:lnTo>
                  <a:pt x="1380434" y="476663"/>
                </a:lnTo>
                <a:lnTo>
                  <a:pt x="1394256" y="521111"/>
                </a:lnTo>
                <a:lnTo>
                  <a:pt x="1405190" y="566755"/>
                </a:lnTo>
                <a:lnTo>
                  <a:pt x="1413131" y="613489"/>
                </a:lnTo>
                <a:lnTo>
                  <a:pt x="1417973" y="661208"/>
                </a:lnTo>
                <a:lnTo>
                  <a:pt x="1419611" y="709805"/>
                </a:lnTo>
                <a:lnTo>
                  <a:pt x="1417973" y="758403"/>
                </a:lnTo>
                <a:lnTo>
                  <a:pt x="1413131" y="806122"/>
                </a:lnTo>
                <a:lnTo>
                  <a:pt x="1405190" y="852856"/>
                </a:lnTo>
                <a:lnTo>
                  <a:pt x="1394256" y="898500"/>
                </a:lnTo>
                <a:lnTo>
                  <a:pt x="1380434" y="942948"/>
                </a:lnTo>
                <a:lnTo>
                  <a:pt x="1363831" y="986094"/>
                </a:lnTo>
                <a:lnTo>
                  <a:pt x="1344552" y="1027832"/>
                </a:lnTo>
                <a:lnTo>
                  <a:pt x="1322702" y="1068058"/>
                </a:lnTo>
                <a:lnTo>
                  <a:pt x="1298387" y="1106664"/>
                </a:lnTo>
                <a:lnTo>
                  <a:pt x="1271714" y="1143546"/>
                </a:lnTo>
                <a:lnTo>
                  <a:pt x="1242788" y="1178598"/>
                </a:lnTo>
                <a:lnTo>
                  <a:pt x="1211714" y="1211714"/>
                </a:lnTo>
                <a:lnTo>
                  <a:pt x="1178598" y="1242788"/>
                </a:lnTo>
                <a:lnTo>
                  <a:pt x="1143546" y="1271714"/>
                </a:lnTo>
                <a:lnTo>
                  <a:pt x="1106664" y="1298387"/>
                </a:lnTo>
                <a:lnTo>
                  <a:pt x="1068058" y="1322702"/>
                </a:lnTo>
                <a:lnTo>
                  <a:pt x="1027832" y="1344552"/>
                </a:lnTo>
                <a:lnTo>
                  <a:pt x="986094" y="1363831"/>
                </a:lnTo>
                <a:lnTo>
                  <a:pt x="942948" y="1380434"/>
                </a:lnTo>
                <a:lnTo>
                  <a:pt x="898500" y="1394256"/>
                </a:lnTo>
                <a:lnTo>
                  <a:pt x="852856" y="1405190"/>
                </a:lnTo>
                <a:lnTo>
                  <a:pt x="806122" y="1413131"/>
                </a:lnTo>
                <a:lnTo>
                  <a:pt x="758403" y="1417973"/>
                </a:lnTo>
                <a:lnTo>
                  <a:pt x="709805" y="1419611"/>
                </a:lnTo>
                <a:close/>
              </a:path>
            </a:pathLst>
          </a:custGeom>
          <a:solidFill>
            <a:srgbClr val="120A1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1328519" y="5592818"/>
            <a:ext cx="247015" cy="4679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900" spc="40" b="1">
                <a:solidFill>
                  <a:srgbClr val="EFE9FA"/>
                </a:solidFill>
                <a:latin typeface="Trebuchet MS"/>
                <a:cs typeface="Trebuchet MS"/>
              </a:rPr>
              <a:t>1</a:t>
            </a:r>
            <a:endParaRPr sz="29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746136" y="5608371"/>
            <a:ext cx="1351915" cy="454659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2800" spc="5" b="1">
                <a:solidFill>
                  <a:srgbClr val="12091C"/>
                </a:solidFill>
                <a:latin typeface="Roboto"/>
                <a:cs typeface="Roboto"/>
              </a:rPr>
              <a:t>N</a:t>
            </a:r>
            <a:r>
              <a:rPr dirty="0" sz="2800" spc="5" b="1">
                <a:solidFill>
                  <a:srgbClr val="12091C"/>
                </a:solidFill>
                <a:latin typeface="Roboto"/>
                <a:cs typeface="Roboto"/>
              </a:rPr>
              <a:t>o</a:t>
            </a:r>
            <a:r>
              <a:rPr dirty="0" sz="2800" b="1">
                <a:solidFill>
                  <a:srgbClr val="12091C"/>
                </a:solidFill>
                <a:latin typeface="Roboto"/>
                <a:cs typeface="Roboto"/>
              </a:rPr>
              <a:t>d</a:t>
            </a:r>
            <a:r>
              <a:rPr dirty="0" sz="2800" spc="50" b="1">
                <a:solidFill>
                  <a:srgbClr val="12091C"/>
                </a:solidFill>
                <a:latin typeface="Roboto"/>
                <a:cs typeface="Roboto"/>
              </a:rPr>
              <a:t>e</a:t>
            </a:r>
            <a:r>
              <a:rPr dirty="0" sz="2800" spc="-20" b="1">
                <a:solidFill>
                  <a:srgbClr val="12091C"/>
                </a:solidFill>
                <a:latin typeface="Roboto"/>
                <a:cs typeface="Roboto"/>
              </a:rPr>
              <a:t>j</a:t>
            </a:r>
            <a:r>
              <a:rPr dirty="0" sz="2800" spc="10" b="1">
                <a:solidFill>
                  <a:srgbClr val="12091C"/>
                </a:solidFill>
                <a:latin typeface="Roboto"/>
                <a:cs typeface="Roboto"/>
              </a:rPr>
              <a:t>J</a:t>
            </a:r>
            <a:r>
              <a:rPr dirty="0" sz="2800" b="1">
                <a:solidFill>
                  <a:srgbClr val="12091C"/>
                </a:solidFill>
                <a:latin typeface="Roboto"/>
                <a:cs typeface="Roboto"/>
              </a:rPr>
              <a:t>s</a:t>
            </a:r>
            <a:endParaRPr sz="2800">
              <a:latin typeface="Roboto"/>
              <a:cs typeface="Roboto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0" y="3"/>
            <a:ext cx="18288000" cy="3629025"/>
            <a:chOff x="0" y="3"/>
            <a:chExt cx="18288000" cy="3629025"/>
          </a:xfrm>
        </p:grpSpPr>
        <p:sp>
          <p:nvSpPr>
            <p:cNvPr id="7" name="object 7"/>
            <p:cNvSpPr/>
            <p:nvPr/>
          </p:nvSpPr>
          <p:spPr>
            <a:xfrm>
              <a:off x="0" y="3"/>
              <a:ext cx="18288000" cy="3629025"/>
            </a:xfrm>
            <a:custGeom>
              <a:avLst/>
              <a:gdLst/>
              <a:ahLst/>
              <a:cxnLst/>
              <a:rect l="l" t="t" r="r" b="b"/>
              <a:pathLst>
                <a:path w="18288000" h="3629025">
                  <a:moveTo>
                    <a:pt x="0" y="0"/>
                  </a:moveTo>
                  <a:lnTo>
                    <a:pt x="18287999" y="0"/>
                  </a:lnTo>
                  <a:lnTo>
                    <a:pt x="18287999" y="3629024"/>
                  </a:lnTo>
                  <a:lnTo>
                    <a:pt x="0" y="36290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FE9FA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72496" y="1117264"/>
              <a:ext cx="1743074" cy="174307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55635" y="1052575"/>
              <a:ext cx="1931153" cy="1993324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1546395" y="930896"/>
              <a:ext cx="2152650" cy="1527810"/>
            </a:xfrm>
            <a:custGeom>
              <a:avLst/>
              <a:gdLst/>
              <a:ahLst/>
              <a:cxnLst/>
              <a:rect l="l" t="t" r="r" b="b"/>
              <a:pathLst>
                <a:path w="2152650" h="1527810">
                  <a:moveTo>
                    <a:pt x="694410" y="1180490"/>
                  </a:moveTo>
                  <a:lnTo>
                    <a:pt x="0" y="1180490"/>
                  </a:lnTo>
                  <a:lnTo>
                    <a:pt x="0" y="1388808"/>
                  </a:lnTo>
                  <a:lnTo>
                    <a:pt x="21717" y="1437322"/>
                  </a:lnTo>
                  <a:lnTo>
                    <a:pt x="81635" y="1478343"/>
                  </a:lnTo>
                  <a:lnTo>
                    <a:pt x="123482" y="1495069"/>
                  </a:lnTo>
                  <a:lnTo>
                    <a:pt x="171932" y="1508760"/>
                  </a:lnTo>
                  <a:lnTo>
                    <a:pt x="226021" y="1519021"/>
                  </a:lnTo>
                  <a:lnTo>
                    <a:pt x="284772" y="1525460"/>
                  </a:lnTo>
                  <a:lnTo>
                    <a:pt x="347205" y="1527695"/>
                  </a:lnTo>
                  <a:lnTo>
                    <a:pt x="409638" y="1525460"/>
                  </a:lnTo>
                  <a:lnTo>
                    <a:pt x="468388" y="1519021"/>
                  </a:lnTo>
                  <a:lnTo>
                    <a:pt x="522478" y="1508760"/>
                  </a:lnTo>
                  <a:lnTo>
                    <a:pt x="570928" y="1495069"/>
                  </a:lnTo>
                  <a:lnTo>
                    <a:pt x="612775" y="1478343"/>
                  </a:lnTo>
                  <a:lnTo>
                    <a:pt x="647014" y="1458963"/>
                  </a:lnTo>
                  <a:lnTo>
                    <a:pt x="688809" y="1413802"/>
                  </a:lnTo>
                  <a:lnTo>
                    <a:pt x="694410" y="1388808"/>
                  </a:lnTo>
                  <a:lnTo>
                    <a:pt x="694410" y="1180490"/>
                  </a:lnTo>
                  <a:close/>
                </a:path>
                <a:path w="2152650" h="1527810">
                  <a:moveTo>
                    <a:pt x="2152650" y="347205"/>
                  </a:moveTo>
                  <a:lnTo>
                    <a:pt x="2032431" y="347205"/>
                  </a:lnTo>
                  <a:lnTo>
                    <a:pt x="2026894" y="331101"/>
                  </a:lnTo>
                  <a:lnTo>
                    <a:pt x="2020658" y="315366"/>
                  </a:lnTo>
                  <a:lnTo>
                    <a:pt x="2013699" y="300024"/>
                  </a:lnTo>
                  <a:lnTo>
                    <a:pt x="2005965" y="285140"/>
                  </a:lnTo>
                  <a:lnTo>
                    <a:pt x="2083219" y="208330"/>
                  </a:lnTo>
                  <a:lnTo>
                    <a:pt x="1944331" y="69443"/>
                  </a:lnTo>
                  <a:lnTo>
                    <a:pt x="1867509" y="146265"/>
                  </a:lnTo>
                  <a:lnTo>
                    <a:pt x="1852625" y="138531"/>
                  </a:lnTo>
                  <a:lnTo>
                    <a:pt x="1837296" y="131559"/>
                  </a:lnTo>
                  <a:lnTo>
                    <a:pt x="1821561" y="125336"/>
                  </a:lnTo>
                  <a:lnTo>
                    <a:pt x="1805457" y="119786"/>
                  </a:lnTo>
                  <a:lnTo>
                    <a:pt x="1805457" y="0"/>
                  </a:lnTo>
                  <a:lnTo>
                    <a:pt x="1597126" y="0"/>
                  </a:lnTo>
                  <a:lnTo>
                    <a:pt x="1597126" y="120218"/>
                  </a:lnTo>
                  <a:lnTo>
                    <a:pt x="1581023" y="125768"/>
                  </a:lnTo>
                  <a:lnTo>
                    <a:pt x="1565287" y="131991"/>
                  </a:lnTo>
                  <a:lnTo>
                    <a:pt x="1549958" y="138963"/>
                  </a:lnTo>
                  <a:lnTo>
                    <a:pt x="1535074" y="146697"/>
                  </a:lnTo>
                  <a:lnTo>
                    <a:pt x="1458252" y="69443"/>
                  </a:lnTo>
                  <a:lnTo>
                    <a:pt x="1319364" y="208330"/>
                  </a:lnTo>
                  <a:lnTo>
                    <a:pt x="1396187" y="285140"/>
                  </a:lnTo>
                  <a:lnTo>
                    <a:pt x="1388452" y="300024"/>
                  </a:lnTo>
                  <a:lnTo>
                    <a:pt x="1381480" y="315366"/>
                  </a:lnTo>
                  <a:lnTo>
                    <a:pt x="1375257" y="331101"/>
                  </a:lnTo>
                  <a:lnTo>
                    <a:pt x="1369720" y="347205"/>
                  </a:lnTo>
                  <a:lnTo>
                    <a:pt x="1249934" y="347205"/>
                  </a:lnTo>
                  <a:lnTo>
                    <a:pt x="1249934" y="555523"/>
                  </a:lnTo>
                  <a:lnTo>
                    <a:pt x="1370152" y="555523"/>
                  </a:lnTo>
                  <a:lnTo>
                    <a:pt x="1375689" y="571639"/>
                  </a:lnTo>
                  <a:lnTo>
                    <a:pt x="1381925" y="587375"/>
                  </a:lnTo>
                  <a:lnTo>
                    <a:pt x="1388884" y="602703"/>
                  </a:lnTo>
                  <a:lnTo>
                    <a:pt x="1396619" y="617588"/>
                  </a:lnTo>
                  <a:lnTo>
                    <a:pt x="1319364" y="694410"/>
                  </a:lnTo>
                  <a:lnTo>
                    <a:pt x="1458252" y="833285"/>
                  </a:lnTo>
                  <a:lnTo>
                    <a:pt x="1535074" y="756475"/>
                  </a:lnTo>
                  <a:lnTo>
                    <a:pt x="1549958" y="764209"/>
                  </a:lnTo>
                  <a:lnTo>
                    <a:pt x="1565287" y="771169"/>
                  </a:lnTo>
                  <a:lnTo>
                    <a:pt x="1581023" y="777405"/>
                  </a:lnTo>
                  <a:lnTo>
                    <a:pt x="1597126" y="782942"/>
                  </a:lnTo>
                  <a:lnTo>
                    <a:pt x="1597126" y="902728"/>
                  </a:lnTo>
                  <a:lnTo>
                    <a:pt x="1805457" y="902728"/>
                  </a:lnTo>
                  <a:lnTo>
                    <a:pt x="1805457" y="782510"/>
                  </a:lnTo>
                  <a:lnTo>
                    <a:pt x="1821561" y="776973"/>
                  </a:lnTo>
                  <a:lnTo>
                    <a:pt x="1837296" y="770737"/>
                  </a:lnTo>
                  <a:lnTo>
                    <a:pt x="1852625" y="763778"/>
                  </a:lnTo>
                  <a:lnTo>
                    <a:pt x="1867509" y="756031"/>
                  </a:lnTo>
                  <a:lnTo>
                    <a:pt x="1944331" y="833285"/>
                  </a:lnTo>
                  <a:lnTo>
                    <a:pt x="2083219" y="694410"/>
                  </a:lnTo>
                  <a:lnTo>
                    <a:pt x="2006396" y="617588"/>
                  </a:lnTo>
                  <a:lnTo>
                    <a:pt x="2014131" y="602703"/>
                  </a:lnTo>
                  <a:lnTo>
                    <a:pt x="2021090" y="587375"/>
                  </a:lnTo>
                  <a:lnTo>
                    <a:pt x="2027326" y="571639"/>
                  </a:lnTo>
                  <a:lnTo>
                    <a:pt x="2032863" y="555523"/>
                  </a:lnTo>
                  <a:lnTo>
                    <a:pt x="2152650" y="555523"/>
                  </a:lnTo>
                  <a:lnTo>
                    <a:pt x="2152650" y="347205"/>
                  </a:lnTo>
                  <a:close/>
                </a:path>
              </a:pathLst>
            </a:custGeom>
            <a:solidFill>
              <a:srgbClr val="2978B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3004652" y="1139217"/>
              <a:ext cx="486409" cy="486409"/>
            </a:xfrm>
            <a:custGeom>
              <a:avLst/>
              <a:gdLst/>
              <a:ahLst/>
              <a:cxnLst/>
              <a:rect l="l" t="t" r="r" b="b"/>
              <a:pathLst>
                <a:path w="486409" h="486410">
                  <a:moveTo>
                    <a:pt x="251001" y="486082"/>
                  </a:moveTo>
                  <a:lnTo>
                    <a:pt x="235081" y="486082"/>
                  </a:lnTo>
                  <a:lnTo>
                    <a:pt x="227140" y="485692"/>
                  </a:lnTo>
                  <a:lnTo>
                    <a:pt x="187819" y="479859"/>
                  </a:lnTo>
                  <a:lnTo>
                    <a:pt x="142679" y="464535"/>
                  </a:lnTo>
                  <a:lnTo>
                    <a:pt x="101396" y="440700"/>
                  </a:lnTo>
                  <a:lnTo>
                    <a:pt x="65556" y="409268"/>
                  </a:lnTo>
                  <a:lnTo>
                    <a:pt x="36537" y="371449"/>
                  </a:lnTo>
                  <a:lnTo>
                    <a:pt x="15454" y="328694"/>
                  </a:lnTo>
                  <a:lnTo>
                    <a:pt x="3117" y="282649"/>
                  </a:lnTo>
                  <a:lnTo>
                    <a:pt x="0" y="251001"/>
                  </a:lnTo>
                  <a:lnTo>
                    <a:pt x="0" y="235081"/>
                  </a:lnTo>
                  <a:lnTo>
                    <a:pt x="6222" y="187819"/>
                  </a:lnTo>
                  <a:lnTo>
                    <a:pt x="21546" y="142679"/>
                  </a:lnTo>
                  <a:lnTo>
                    <a:pt x="45381" y="101396"/>
                  </a:lnTo>
                  <a:lnTo>
                    <a:pt x="76813" y="65556"/>
                  </a:lnTo>
                  <a:lnTo>
                    <a:pt x="114633" y="36537"/>
                  </a:lnTo>
                  <a:lnTo>
                    <a:pt x="157387" y="15454"/>
                  </a:lnTo>
                  <a:lnTo>
                    <a:pt x="203433" y="3117"/>
                  </a:lnTo>
                  <a:lnTo>
                    <a:pt x="235081" y="0"/>
                  </a:lnTo>
                  <a:lnTo>
                    <a:pt x="251001" y="0"/>
                  </a:lnTo>
                  <a:lnTo>
                    <a:pt x="298262" y="6222"/>
                  </a:lnTo>
                  <a:lnTo>
                    <a:pt x="343402" y="21546"/>
                  </a:lnTo>
                  <a:lnTo>
                    <a:pt x="384685" y="45382"/>
                  </a:lnTo>
                  <a:lnTo>
                    <a:pt x="420525" y="76813"/>
                  </a:lnTo>
                  <a:lnTo>
                    <a:pt x="449544" y="114633"/>
                  </a:lnTo>
                  <a:lnTo>
                    <a:pt x="470627" y="157387"/>
                  </a:lnTo>
                  <a:lnTo>
                    <a:pt x="482965" y="203433"/>
                  </a:lnTo>
                  <a:lnTo>
                    <a:pt x="486082" y="235081"/>
                  </a:lnTo>
                  <a:lnTo>
                    <a:pt x="486082" y="243041"/>
                  </a:lnTo>
                  <a:lnTo>
                    <a:pt x="486082" y="251001"/>
                  </a:lnTo>
                  <a:lnTo>
                    <a:pt x="479859" y="298263"/>
                  </a:lnTo>
                  <a:lnTo>
                    <a:pt x="464535" y="343402"/>
                  </a:lnTo>
                  <a:lnTo>
                    <a:pt x="440699" y="384685"/>
                  </a:lnTo>
                  <a:lnTo>
                    <a:pt x="409268" y="420525"/>
                  </a:lnTo>
                  <a:lnTo>
                    <a:pt x="371448" y="449544"/>
                  </a:lnTo>
                  <a:lnTo>
                    <a:pt x="328694" y="470627"/>
                  </a:lnTo>
                  <a:lnTo>
                    <a:pt x="282649" y="482965"/>
                  </a:lnTo>
                  <a:lnTo>
                    <a:pt x="258941" y="485692"/>
                  </a:lnTo>
                  <a:lnTo>
                    <a:pt x="251001" y="486082"/>
                  </a:lnTo>
                  <a:close/>
                </a:path>
              </a:pathLst>
            </a:custGeom>
            <a:solidFill>
              <a:srgbClr val="E8EDF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143532" y="1278097"/>
              <a:ext cx="208321" cy="208320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12726891" y="2528023"/>
              <a:ext cx="972185" cy="555625"/>
            </a:xfrm>
            <a:custGeom>
              <a:avLst/>
              <a:gdLst/>
              <a:ahLst/>
              <a:cxnLst/>
              <a:rect l="l" t="t" r="r" b="b"/>
              <a:pathLst>
                <a:path w="972184" h="555625">
                  <a:moveTo>
                    <a:pt x="486082" y="555522"/>
                  </a:moveTo>
                  <a:lnTo>
                    <a:pt x="278303" y="512122"/>
                  </a:lnTo>
                  <a:lnTo>
                    <a:pt x="125860" y="416641"/>
                  </a:lnTo>
                  <a:lnTo>
                    <a:pt x="32007" y="321161"/>
                  </a:lnTo>
                  <a:lnTo>
                    <a:pt x="0" y="277761"/>
                  </a:lnTo>
                  <a:lnTo>
                    <a:pt x="32007" y="234361"/>
                  </a:lnTo>
                  <a:lnTo>
                    <a:pt x="125860" y="138880"/>
                  </a:lnTo>
                  <a:lnTo>
                    <a:pt x="278303" y="43400"/>
                  </a:lnTo>
                  <a:lnTo>
                    <a:pt x="486082" y="0"/>
                  </a:lnTo>
                  <a:lnTo>
                    <a:pt x="693860" y="43400"/>
                  </a:lnTo>
                  <a:lnTo>
                    <a:pt x="846304" y="138880"/>
                  </a:lnTo>
                  <a:lnTo>
                    <a:pt x="940156" y="234361"/>
                  </a:lnTo>
                  <a:lnTo>
                    <a:pt x="972164" y="277761"/>
                  </a:lnTo>
                  <a:lnTo>
                    <a:pt x="940156" y="321161"/>
                  </a:lnTo>
                  <a:lnTo>
                    <a:pt x="846304" y="416641"/>
                  </a:lnTo>
                  <a:lnTo>
                    <a:pt x="693860" y="512122"/>
                  </a:lnTo>
                  <a:lnTo>
                    <a:pt x="486082" y="555522"/>
                  </a:lnTo>
                  <a:close/>
                </a:path>
              </a:pathLst>
            </a:custGeom>
            <a:solidFill>
              <a:srgbClr val="E8ED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13074093" y="2666904"/>
              <a:ext cx="278130" cy="278130"/>
            </a:xfrm>
            <a:custGeom>
              <a:avLst/>
              <a:gdLst/>
              <a:ahLst/>
              <a:cxnLst/>
              <a:rect l="l" t="t" r="r" b="b"/>
              <a:pathLst>
                <a:path w="278130" h="278130">
                  <a:moveTo>
                    <a:pt x="138880" y="277761"/>
                  </a:moveTo>
                  <a:lnTo>
                    <a:pt x="98565" y="271782"/>
                  </a:lnTo>
                  <a:lnTo>
                    <a:pt x="61722" y="254355"/>
                  </a:lnTo>
                  <a:lnTo>
                    <a:pt x="31523" y="226986"/>
                  </a:lnTo>
                  <a:lnTo>
                    <a:pt x="10571" y="192027"/>
                  </a:lnTo>
                  <a:lnTo>
                    <a:pt x="667" y="152493"/>
                  </a:lnTo>
                  <a:lnTo>
                    <a:pt x="0" y="138880"/>
                  </a:lnTo>
                  <a:lnTo>
                    <a:pt x="166" y="132057"/>
                  </a:lnTo>
                  <a:lnTo>
                    <a:pt x="8114" y="92100"/>
                  </a:lnTo>
                  <a:lnTo>
                    <a:pt x="27334" y="56142"/>
                  </a:lnTo>
                  <a:lnTo>
                    <a:pt x="56142" y="27334"/>
                  </a:lnTo>
                  <a:lnTo>
                    <a:pt x="92100" y="8114"/>
                  </a:lnTo>
                  <a:lnTo>
                    <a:pt x="132057" y="166"/>
                  </a:lnTo>
                  <a:lnTo>
                    <a:pt x="138880" y="0"/>
                  </a:lnTo>
                  <a:lnTo>
                    <a:pt x="145703" y="166"/>
                  </a:lnTo>
                  <a:lnTo>
                    <a:pt x="185660" y="8114"/>
                  </a:lnTo>
                  <a:lnTo>
                    <a:pt x="221618" y="27334"/>
                  </a:lnTo>
                  <a:lnTo>
                    <a:pt x="250426" y="56142"/>
                  </a:lnTo>
                  <a:lnTo>
                    <a:pt x="269646" y="92100"/>
                  </a:lnTo>
                  <a:lnTo>
                    <a:pt x="277594" y="132057"/>
                  </a:lnTo>
                  <a:lnTo>
                    <a:pt x="277761" y="138880"/>
                  </a:lnTo>
                  <a:lnTo>
                    <a:pt x="277594" y="145703"/>
                  </a:lnTo>
                  <a:lnTo>
                    <a:pt x="269646" y="185660"/>
                  </a:lnTo>
                  <a:lnTo>
                    <a:pt x="250426" y="221618"/>
                  </a:lnTo>
                  <a:lnTo>
                    <a:pt x="221618" y="250426"/>
                  </a:lnTo>
                  <a:lnTo>
                    <a:pt x="185660" y="269646"/>
                  </a:lnTo>
                  <a:lnTo>
                    <a:pt x="145703" y="277594"/>
                  </a:lnTo>
                  <a:lnTo>
                    <a:pt x="138880" y="277761"/>
                  </a:lnTo>
                  <a:close/>
                </a:path>
              </a:pathLst>
            </a:custGeom>
            <a:solidFill>
              <a:srgbClr val="6A6F7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11546405" y="1903060"/>
              <a:ext cx="694690" cy="347345"/>
            </a:xfrm>
            <a:custGeom>
              <a:avLst/>
              <a:gdLst/>
              <a:ahLst/>
              <a:cxnLst/>
              <a:rect l="l" t="t" r="r" b="b"/>
              <a:pathLst>
                <a:path w="694690" h="347344">
                  <a:moveTo>
                    <a:pt x="347201" y="347201"/>
                  </a:moveTo>
                  <a:lnTo>
                    <a:pt x="284772" y="344967"/>
                  </a:lnTo>
                  <a:lnTo>
                    <a:pt x="226021" y="338526"/>
                  </a:lnTo>
                  <a:lnTo>
                    <a:pt x="171929" y="328266"/>
                  </a:lnTo>
                  <a:lnTo>
                    <a:pt x="123473" y="314577"/>
                  </a:lnTo>
                  <a:lnTo>
                    <a:pt x="81632" y="297848"/>
                  </a:lnTo>
                  <a:lnTo>
                    <a:pt x="47386" y="278468"/>
                  </a:lnTo>
                  <a:lnTo>
                    <a:pt x="5591" y="233315"/>
                  </a:lnTo>
                  <a:lnTo>
                    <a:pt x="0" y="208320"/>
                  </a:lnTo>
                  <a:lnTo>
                    <a:pt x="0" y="0"/>
                  </a:lnTo>
                  <a:lnTo>
                    <a:pt x="694403" y="0"/>
                  </a:lnTo>
                  <a:lnTo>
                    <a:pt x="694403" y="208320"/>
                  </a:lnTo>
                  <a:lnTo>
                    <a:pt x="672690" y="256828"/>
                  </a:lnTo>
                  <a:lnTo>
                    <a:pt x="612770" y="297848"/>
                  </a:lnTo>
                  <a:lnTo>
                    <a:pt x="570929" y="314577"/>
                  </a:lnTo>
                  <a:lnTo>
                    <a:pt x="522474" y="328266"/>
                  </a:lnTo>
                  <a:lnTo>
                    <a:pt x="468381" y="338526"/>
                  </a:lnTo>
                  <a:lnTo>
                    <a:pt x="409631" y="344967"/>
                  </a:lnTo>
                  <a:lnTo>
                    <a:pt x="347201" y="347201"/>
                  </a:lnTo>
                  <a:close/>
                </a:path>
              </a:pathLst>
            </a:custGeom>
            <a:solidFill>
              <a:srgbClr val="3397E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11546405" y="1694739"/>
              <a:ext cx="694690" cy="347345"/>
            </a:xfrm>
            <a:custGeom>
              <a:avLst/>
              <a:gdLst/>
              <a:ahLst/>
              <a:cxnLst/>
              <a:rect l="l" t="t" r="r" b="b"/>
              <a:pathLst>
                <a:path w="694690" h="347344">
                  <a:moveTo>
                    <a:pt x="347201" y="347201"/>
                  </a:moveTo>
                  <a:lnTo>
                    <a:pt x="284772" y="344967"/>
                  </a:lnTo>
                  <a:lnTo>
                    <a:pt x="226021" y="338526"/>
                  </a:lnTo>
                  <a:lnTo>
                    <a:pt x="171929" y="328266"/>
                  </a:lnTo>
                  <a:lnTo>
                    <a:pt x="123473" y="314577"/>
                  </a:lnTo>
                  <a:lnTo>
                    <a:pt x="81632" y="297848"/>
                  </a:lnTo>
                  <a:lnTo>
                    <a:pt x="47386" y="278468"/>
                  </a:lnTo>
                  <a:lnTo>
                    <a:pt x="5591" y="233315"/>
                  </a:lnTo>
                  <a:lnTo>
                    <a:pt x="0" y="208320"/>
                  </a:lnTo>
                  <a:lnTo>
                    <a:pt x="0" y="0"/>
                  </a:lnTo>
                  <a:lnTo>
                    <a:pt x="694403" y="0"/>
                  </a:lnTo>
                  <a:lnTo>
                    <a:pt x="694403" y="208320"/>
                  </a:lnTo>
                  <a:lnTo>
                    <a:pt x="672690" y="256828"/>
                  </a:lnTo>
                  <a:lnTo>
                    <a:pt x="612770" y="297848"/>
                  </a:lnTo>
                  <a:lnTo>
                    <a:pt x="570929" y="314577"/>
                  </a:lnTo>
                  <a:lnTo>
                    <a:pt x="522474" y="328266"/>
                  </a:lnTo>
                  <a:lnTo>
                    <a:pt x="468381" y="338526"/>
                  </a:lnTo>
                  <a:lnTo>
                    <a:pt x="409631" y="344967"/>
                  </a:lnTo>
                  <a:lnTo>
                    <a:pt x="347201" y="347201"/>
                  </a:lnTo>
                  <a:close/>
                </a:path>
              </a:pathLst>
            </a:custGeom>
            <a:solidFill>
              <a:srgbClr val="2978B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11546405" y="1555900"/>
              <a:ext cx="694690" cy="278130"/>
            </a:xfrm>
            <a:custGeom>
              <a:avLst/>
              <a:gdLst/>
              <a:ahLst/>
              <a:cxnLst/>
              <a:rect l="l" t="t" r="r" b="b"/>
              <a:pathLst>
                <a:path w="694690" h="278130">
                  <a:moveTo>
                    <a:pt x="355724" y="277677"/>
                  </a:moveTo>
                  <a:lnTo>
                    <a:pt x="304697" y="276675"/>
                  </a:lnTo>
                  <a:lnTo>
                    <a:pt x="254600" y="272688"/>
                  </a:lnTo>
                  <a:lnTo>
                    <a:pt x="214333" y="267147"/>
                  </a:lnTo>
                  <a:lnTo>
                    <a:pt x="176064" y="259676"/>
                  </a:lnTo>
                  <a:lnTo>
                    <a:pt x="133594" y="248325"/>
                  </a:lnTo>
                  <a:lnTo>
                    <a:pt x="93652" y="233825"/>
                  </a:lnTo>
                  <a:lnTo>
                    <a:pt x="52196" y="212214"/>
                  </a:lnTo>
                  <a:lnTo>
                    <a:pt x="22077" y="187783"/>
                  </a:lnTo>
                  <a:lnTo>
                    <a:pt x="557" y="147924"/>
                  </a:lnTo>
                  <a:lnTo>
                    <a:pt x="0" y="143387"/>
                  </a:lnTo>
                  <a:lnTo>
                    <a:pt x="0" y="134290"/>
                  </a:lnTo>
                  <a:lnTo>
                    <a:pt x="18251" y="94171"/>
                  </a:lnTo>
                  <a:lnTo>
                    <a:pt x="52196" y="65462"/>
                  </a:lnTo>
                  <a:lnTo>
                    <a:pt x="86025" y="47217"/>
                  </a:lnTo>
                  <a:lnTo>
                    <a:pt x="126939" y="31482"/>
                  </a:lnTo>
                  <a:lnTo>
                    <a:pt x="168704" y="19716"/>
                  </a:lnTo>
                  <a:lnTo>
                    <a:pt x="206498" y="11873"/>
                  </a:lnTo>
                  <a:lnTo>
                    <a:pt x="254600" y="4988"/>
                  </a:lnTo>
                  <a:lnTo>
                    <a:pt x="304697" y="1002"/>
                  </a:lnTo>
                  <a:lnTo>
                    <a:pt x="355724" y="0"/>
                  </a:lnTo>
                  <a:lnTo>
                    <a:pt x="372740" y="334"/>
                  </a:lnTo>
                  <a:lnTo>
                    <a:pt x="423276" y="3332"/>
                  </a:lnTo>
                  <a:lnTo>
                    <a:pt x="464170" y="8076"/>
                  </a:lnTo>
                  <a:lnTo>
                    <a:pt x="503305" y="14786"/>
                  </a:lnTo>
                  <a:lnTo>
                    <a:pt x="547125" y="25292"/>
                  </a:lnTo>
                  <a:lnTo>
                    <a:pt x="586609" y="38254"/>
                  </a:lnTo>
                  <a:lnTo>
                    <a:pt x="622805" y="54249"/>
                  </a:lnTo>
                  <a:lnTo>
                    <a:pt x="658766" y="77382"/>
                  </a:lnTo>
                  <a:lnTo>
                    <a:pt x="685513" y="107283"/>
                  </a:lnTo>
                  <a:lnTo>
                    <a:pt x="694403" y="134290"/>
                  </a:lnTo>
                  <a:lnTo>
                    <a:pt x="694403" y="138838"/>
                  </a:lnTo>
                  <a:lnTo>
                    <a:pt x="694403" y="143387"/>
                  </a:lnTo>
                  <a:lnTo>
                    <a:pt x="676151" y="183506"/>
                  </a:lnTo>
                  <a:lnTo>
                    <a:pt x="642206" y="212214"/>
                  </a:lnTo>
                  <a:lnTo>
                    <a:pt x="608378" y="230459"/>
                  </a:lnTo>
                  <a:lnTo>
                    <a:pt x="567464" y="246194"/>
                  </a:lnTo>
                  <a:lnTo>
                    <a:pt x="525699" y="257960"/>
                  </a:lnTo>
                  <a:lnTo>
                    <a:pt x="487904" y="265804"/>
                  </a:lnTo>
                  <a:lnTo>
                    <a:pt x="439802" y="272688"/>
                  </a:lnTo>
                  <a:lnTo>
                    <a:pt x="389705" y="276674"/>
                  </a:lnTo>
                  <a:lnTo>
                    <a:pt x="372740" y="277343"/>
                  </a:lnTo>
                  <a:lnTo>
                    <a:pt x="355724" y="277677"/>
                  </a:lnTo>
                  <a:close/>
                </a:path>
              </a:pathLst>
            </a:custGeom>
            <a:solidFill>
              <a:srgbClr val="3397E7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8" name="object 1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650565" y="1868340"/>
              <a:ext cx="69440" cy="69440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178252" y="2771064"/>
              <a:ext cx="69440" cy="69440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650565" y="2076661"/>
              <a:ext cx="69440" cy="69440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650565" y="2284982"/>
              <a:ext cx="69440" cy="69440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12309374" y="1347545"/>
              <a:ext cx="1146810" cy="1320800"/>
            </a:xfrm>
            <a:custGeom>
              <a:avLst/>
              <a:gdLst/>
              <a:ahLst/>
              <a:cxnLst/>
              <a:rect l="l" t="t" r="r" b="b"/>
              <a:pathLst>
                <a:path w="1146809" h="1320800">
                  <a:moveTo>
                    <a:pt x="417512" y="1172667"/>
                  </a:moveTo>
                  <a:lnTo>
                    <a:pt x="220903" y="976503"/>
                  </a:lnTo>
                  <a:lnTo>
                    <a:pt x="294690" y="902728"/>
                  </a:lnTo>
                  <a:lnTo>
                    <a:pt x="0" y="902728"/>
                  </a:lnTo>
                  <a:lnTo>
                    <a:pt x="0" y="1197406"/>
                  </a:lnTo>
                  <a:lnTo>
                    <a:pt x="73787" y="1123632"/>
                  </a:lnTo>
                  <a:lnTo>
                    <a:pt x="270383" y="1320228"/>
                  </a:lnTo>
                  <a:lnTo>
                    <a:pt x="417512" y="1172667"/>
                  </a:lnTo>
                  <a:close/>
                </a:path>
                <a:path w="1146809" h="1320800">
                  <a:moveTo>
                    <a:pt x="417512" y="147129"/>
                  </a:moveTo>
                  <a:lnTo>
                    <a:pt x="270383" y="0"/>
                  </a:lnTo>
                  <a:lnTo>
                    <a:pt x="73787" y="196596"/>
                  </a:lnTo>
                  <a:lnTo>
                    <a:pt x="0" y="122821"/>
                  </a:lnTo>
                  <a:lnTo>
                    <a:pt x="0" y="417512"/>
                  </a:lnTo>
                  <a:lnTo>
                    <a:pt x="294690" y="417512"/>
                  </a:lnTo>
                  <a:lnTo>
                    <a:pt x="220903" y="343725"/>
                  </a:lnTo>
                  <a:lnTo>
                    <a:pt x="417512" y="147129"/>
                  </a:lnTo>
                  <a:close/>
                </a:path>
                <a:path w="1146809" h="1320800">
                  <a:moveTo>
                    <a:pt x="1146632" y="902728"/>
                  </a:moveTo>
                  <a:lnTo>
                    <a:pt x="1042479" y="902728"/>
                  </a:lnTo>
                  <a:lnTo>
                    <a:pt x="1042479" y="624967"/>
                  </a:lnTo>
                  <a:lnTo>
                    <a:pt x="834148" y="624967"/>
                  </a:lnTo>
                  <a:lnTo>
                    <a:pt x="834148" y="902728"/>
                  </a:lnTo>
                  <a:lnTo>
                    <a:pt x="729996" y="902728"/>
                  </a:lnTo>
                  <a:lnTo>
                    <a:pt x="938314" y="1111046"/>
                  </a:lnTo>
                  <a:lnTo>
                    <a:pt x="1146632" y="902728"/>
                  </a:lnTo>
                  <a:close/>
                </a:path>
              </a:pathLst>
            </a:custGeom>
            <a:solidFill>
              <a:srgbClr val="EB413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3" name="object 23"/>
          <p:cNvSpPr txBox="1">
            <a:spLocks noGrp="1"/>
          </p:cNvSpPr>
          <p:nvPr>
            <p:ph type="title"/>
          </p:nvPr>
        </p:nvSpPr>
        <p:spPr>
          <a:xfrm>
            <a:off x="7244755" y="3915526"/>
            <a:ext cx="3798570" cy="1016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500" spc="-120" b="1">
                <a:latin typeface="Tahoma"/>
                <a:cs typeface="Tahoma"/>
              </a:rPr>
              <a:t>Back-end</a:t>
            </a:r>
            <a:endParaRPr sz="6500">
              <a:latin typeface="Tahoma"/>
              <a:cs typeface="Tahoma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5653053" y="5143502"/>
            <a:ext cx="1419860" cy="1419860"/>
          </a:xfrm>
          <a:custGeom>
            <a:avLst/>
            <a:gdLst/>
            <a:ahLst/>
            <a:cxnLst/>
            <a:rect l="l" t="t" r="r" b="b"/>
            <a:pathLst>
              <a:path w="1419859" h="1419859">
                <a:moveTo>
                  <a:pt x="709805" y="1419611"/>
                </a:moveTo>
                <a:lnTo>
                  <a:pt x="661208" y="1417973"/>
                </a:lnTo>
                <a:lnTo>
                  <a:pt x="613489" y="1413131"/>
                </a:lnTo>
                <a:lnTo>
                  <a:pt x="566755" y="1405190"/>
                </a:lnTo>
                <a:lnTo>
                  <a:pt x="521111" y="1394256"/>
                </a:lnTo>
                <a:lnTo>
                  <a:pt x="476663" y="1380434"/>
                </a:lnTo>
                <a:lnTo>
                  <a:pt x="433517" y="1363831"/>
                </a:lnTo>
                <a:lnTo>
                  <a:pt x="391778" y="1344552"/>
                </a:lnTo>
                <a:lnTo>
                  <a:pt x="351553" y="1322702"/>
                </a:lnTo>
                <a:lnTo>
                  <a:pt x="312946" y="1298387"/>
                </a:lnTo>
                <a:lnTo>
                  <a:pt x="276064" y="1271714"/>
                </a:lnTo>
                <a:lnTo>
                  <a:pt x="241012" y="1242788"/>
                </a:lnTo>
                <a:lnTo>
                  <a:pt x="207897" y="1211714"/>
                </a:lnTo>
                <a:lnTo>
                  <a:pt x="176823" y="1178598"/>
                </a:lnTo>
                <a:lnTo>
                  <a:pt x="147896" y="1143546"/>
                </a:lnTo>
                <a:lnTo>
                  <a:pt x="121223" y="1106664"/>
                </a:lnTo>
                <a:lnTo>
                  <a:pt x="96909" y="1068058"/>
                </a:lnTo>
                <a:lnTo>
                  <a:pt x="75059" y="1027832"/>
                </a:lnTo>
                <a:lnTo>
                  <a:pt x="55780" y="986094"/>
                </a:lnTo>
                <a:lnTo>
                  <a:pt x="39176" y="942948"/>
                </a:lnTo>
                <a:lnTo>
                  <a:pt x="25354" y="898500"/>
                </a:lnTo>
                <a:lnTo>
                  <a:pt x="14420" y="852856"/>
                </a:lnTo>
                <a:lnTo>
                  <a:pt x="6479" y="806122"/>
                </a:lnTo>
                <a:lnTo>
                  <a:pt x="1637" y="758403"/>
                </a:lnTo>
                <a:lnTo>
                  <a:pt x="0" y="709805"/>
                </a:lnTo>
                <a:lnTo>
                  <a:pt x="1637" y="661208"/>
                </a:lnTo>
                <a:lnTo>
                  <a:pt x="6479" y="613489"/>
                </a:lnTo>
                <a:lnTo>
                  <a:pt x="14420" y="566755"/>
                </a:lnTo>
                <a:lnTo>
                  <a:pt x="25354" y="521111"/>
                </a:lnTo>
                <a:lnTo>
                  <a:pt x="39176" y="476663"/>
                </a:lnTo>
                <a:lnTo>
                  <a:pt x="55780" y="433517"/>
                </a:lnTo>
                <a:lnTo>
                  <a:pt x="75059" y="391778"/>
                </a:lnTo>
                <a:lnTo>
                  <a:pt x="96909" y="351553"/>
                </a:lnTo>
                <a:lnTo>
                  <a:pt x="121223" y="312946"/>
                </a:lnTo>
                <a:lnTo>
                  <a:pt x="147896" y="276064"/>
                </a:lnTo>
                <a:lnTo>
                  <a:pt x="176823" y="241012"/>
                </a:lnTo>
                <a:lnTo>
                  <a:pt x="207897" y="207897"/>
                </a:lnTo>
                <a:lnTo>
                  <a:pt x="241012" y="176823"/>
                </a:lnTo>
                <a:lnTo>
                  <a:pt x="276064" y="147896"/>
                </a:lnTo>
                <a:lnTo>
                  <a:pt x="312946" y="121223"/>
                </a:lnTo>
                <a:lnTo>
                  <a:pt x="351553" y="96909"/>
                </a:lnTo>
                <a:lnTo>
                  <a:pt x="391778" y="75059"/>
                </a:lnTo>
                <a:lnTo>
                  <a:pt x="433517" y="55780"/>
                </a:lnTo>
                <a:lnTo>
                  <a:pt x="476663" y="39176"/>
                </a:lnTo>
                <a:lnTo>
                  <a:pt x="521111" y="25354"/>
                </a:lnTo>
                <a:lnTo>
                  <a:pt x="566755" y="14420"/>
                </a:lnTo>
                <a:lnTo>
                  <a:pt x="613489" y="6479"/>
                </a:lnTo>
                <a:lnTo>
                  <a:pt x="661208" y="1637"/>
                </a:lnTo>
                <a:lnTo>
                  <a:pt x="709805" y="0"/>
                </a:lnTo>
                <a:lnTo>
                  <a:pt x="758403" y="1637"/>
                </a:lnTo>
                <a:lnTo>
                  <a:pt x="806122" y="6479"/>
                </a:lnTo>
                <a:lnTo>
                  <a:pt x="852856" y="14420"/>
                </a:lnTo>
                <a:lnTo>
                  <a:pt x="898500" y="25354"/>
                </a:lnTo>
                <a:lnTo>
                  <a:pt x="942948" y="39176"/>
                </a:lnTo>
                <a:lnTo>
                  <a:pt x="986094" y="55780"/>
                </a:lnTo>
                <a:lnTo>
                  <a:pt x="1027832" y="75059"/>
                </a:lnTo>
                <a:lnTo>
                  <a:pt x="1068058" y="96909"/>
                </a:lnTo>
                <a:lnTo>
                  <a:pt x="1106664" y="121223"/>
                </a:lnTo>
                <a:lnTo>
                  <a:pt x="1143546" y="147896"/>
                </a:lnTo>
                <a:lnTo>
                  <a:pt x="1178598" y="176823"/>
                </a:lnTo>
                <a:lnTo>
                  <a:pt x="1211714" y="207897"/>
                </a:lnTo>
                <a:lnTo>
                  <a:pt x="1242788" y="241012"/>
                </a:lnTo>
                <a:lnTo>
                  <a:pt x="1271714" y="276064"/>
                </a:lnTo>
                <a:lnTo>
                  <a:pt x="1298387" y="312946"/>
                </a:lnTo>
                <a:lnTo>
                  <a:pt x="1322702" y="351553"/>
                </a:lnTo>
                <a:lnTo>
                  <a:pt x="1344552" y="391778"/>
                </a:lnTo>
                <a:lnTo>
                  <a:pt x="1363831" y="433517"/>
                </a:lnTo>
                <a:lnTo>
                  <a:pt x="1380434" y="476663"/>
                </a:lnTo>
                <a:lnTo>
                  <a:pt x="1394256" y="521111"/>
                </a:lnTo>
                <a:lnTo>
                  <a:pt x="1405190" y="566755"/>
                </a:lnTo>
                <a:lnTo>
                  <a:pt x="1413131" y="613489"/>
                </a:lnTo>
                <a:lnTo>
                  <a:pt x="1417973" y="661208"/>
                </a:lnTo>
                <a:lnTo>
                  <a:pt x="1419611" y="709805"/>
                </a:lnTo>
                <a:lnTo>
                  <a:pt x="1417973" y="758403"/>
                </a:lnTo>
                <a:lnTo>
                  <a:pt x="1413131" y="806122"/>
                </a:lnTo>
                <a:lnTo>
                  <a:pt x="1405190" y="852856"/>
                </a:lnTo>
                <a:lnTo>
                  <a:pt x="1394256" y="898500"/>
                </a:lnTo>
                <a:lnTo>
                  <a:pt x="1380434" y="942948"/>
                </a:lnTo>
                <a:lnTo>
                  <a:pt x="1363831" y="986094"/>
                </a:lnTo>
                <a:lnTo>
                  <a:pt x="1344552" y="1027832"/>
                </a:lnTo>
                <a:lnTo>
                  <a:pt x="1322702" y="1068058"/>
                </a:lnTo>
                <a:lnTo>
                  <a:pt x="1298387" y="1106664"/>
                </a:lnTo>
                <a:lnTo>
                  <a:pt x="1271714" y="1143546"/>
                </a:lnTo>
                <a:lnTo>
                  <a:pt x="1242788" y="1178598"/>
                </a:lnTo>
                <a:lnTo>
                  <a:pt x="1211714" y="1211714"/>
                </a:lnTo>
                <a:lnTo>
                  <a:pt x="1178598" y="1242788"/>
                </a:lnTo>
                <a:lnTo>
                  <a:pt x="1143546" y="1271714"/>
                </a:lnTo>
                <a:lnTo>
                  <a:pt x="1106664" y="1298387"/>
                </a:lnTo>
                <a:lnTo>
                  <a:pt x="1068058" y="1322702"/>
                </a:lnTo>
                <a:lnTo>
                  <a:pt x="1027832" y="1344552"/>
                </a:lnTo>
                <a:lnTo>
                  <a:pt x="986094" y="1363831"/>
                </a:lnTo>
                <a:lnTo>
                  <a:pt x="942948" y="1380434"/>
                </a:lnTo>
                <a:lnTo>
                  <a:pt x="898500" y="1394256"/>
                </a:lnTo>
                <a:lnTo>
                  <a:pt x="852856" y="1405190"/>
                </a:lnTo>
                <a:lnTo>
                  <a:pt x="806122" y="1413131"/>
                </a:lnTo>
                <a:lnTo>
                  <a:pt x="758403" y="1417973"/>
                </a:lnTo>
                <a:lnTo>
                  <a:pt x="709805" y="1419611"/>
                </a:lnTo>
                <a:close/>
              </a:path>
            </a:pathLst>
          </a:custGeom>
          <a:solidFill>
            <a:srgbClr val="120A1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 txBox="1"/>
          <p:nvPr/>
        </p:nvSpPr>
        <p:spPr>
          <a:xfrm>
            <a:off x="6241264" y="5592818"/>
            <a:ext cx="247015" cy="4679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900" spc="40" b="1">
                <a:solidFill>
                  <a:srgbClr val="EFE9FA"/>
                </a:solidFill>
                <a:latin typeface="Trebuchet MS"/>
                <a:cs typeface="Trebuchet MS"/>
              </a:rPr>
              <a:t>1</a:t>
            </a:r>
            <a:endParaRPr sz="2900">
              <a:latin typeface="Trebuchet MS"/>
              <a:cs typeface="Trebuchet MS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7658880" y="5608371"/>
            <a:ext cx="1599565" cy="454659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2800" spc="15" b="1">
                <a:solidFill>
                  <a:srgbClr val="12091C"/>
                </a:solidFill>
                <a:latin typeface="Roboto"/>
                <a:cs typeface="Roboto"/>
              </a:rPr>
              <a:t>Sequelize</a:t>
            </a:r>
            <a:endParaRPr sz="2800">
              <a:latin typeface="Roboto"/>
              <a:cs typeface="Roboto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740309" y="7835487"/>
            <a:ext cx="1419860" cy="1419860"/>
          </a:xfrm>
          <a:custGeom>
            <a:avLst/>
            <a:gdLst/>
            <a:ahLst/>
            <a:cxnLst/>
            <a:rect l="l" t="t" r="r" b="b"/>
            <a:pathLst>
              <a:path w="1419860" h="1419859">
                <a:moveTo>
                  <a:pt x="709805" y="1419611"/>
                </a:moveTo>
                <a:lnTo>
                  <a:pt x="661208" y="1417973"/>
                </a:lnTo>
                <a:lnTo>
                  <a:pt x="613489" y="1413131"/>
                </a:lnTo>
                <a:lnTo>
                  <a:pt x="566755" y="1405190"/>
                </a:lnTo>
                <a:lnTo>
                  <a:pt x="521111" y="1394256"/>
                </a:lnTo>
                <a:lnTo>
                  <a:pt x="476663" y="1380434"/>
                </a:lnTo>
                <a:lnTo>
                  <a:pt x="433517" y="1363831"/>
                </a:lnTo>
                <a:lnTo>
                  <a:pt x="391778" y="1344552"/>
                </a:lnTo>
                <a:lnTo>
                  <a:pt x="351553" y="1322702"/>
                </a:lnTo>
                <a:lnTo>
                  <a:pt x="312946" y="1298387"/>
                </a:lnTo>
                <a:lnTo>
                  <a:pt x="276064" y="1271714"/>
                </a:lnTo>
                <a:lnTo>
                  <a:pt x="241012" y="1242788"/>
                </a:lnTo>
                <a:lnTo>
                  <a:pt x="207897" y="1211714"/>
                </a:lnTo>
                <a:lnTo>
                  <a:pt x="176823" y="1178598"/>
                </a:lnTo>
                <a:lnTo>
                  <a:pt x="147896" y="1143546"/>
                </a:lnTo>
                <a:lnTo>
                  <a:pt x="121223" y="1106664"/>
                </a:lnTo>
                <a:lnTo>
                  <a:pt x="96909" y="1068058"/>
                </a:lnTo>
                <a:lnTo>
                  <a:pt x="75059" y="1027832"/>
                </a:lnTo>
                <a:lnTo>
                  <a:pt x="55780" y="986094"/>
                </a:lnTo>
                <a:lnTo>
                  <a:pt x="39176" y="942948"/>
                </a:lnTo>
                <a:lnTo>
                  <a:pt x="25354" y="898500"/>
                </a:lnTo>
                <a:lnTo>
                  <a:pt x="14420" y="852856"/>
                </a:lnTo>
                <a:lnTo>
                  <a:pt x="6479" y="806122"/>
                </a:lnTo>
                <a:lnTo>
                  <a:pt x="1637" y="758403"/>
                </a:lnTo>
                <a:lnTo>
                  <a:pt x="0" y="709805"/>
                </a:lnTo>
                <a:lnTo>
                  <a:pt x="1637" y="661208"/>
                </a:lnTo>
                <a:lnTo>
                  <a:pt x="6479" y="613489"/>
                </a:lnTo>
                <a:lnTo>
                  <a:pt x="14420" y="566755"/>
                </a:lnTo>
                <a:lnTo>
                  <a:pt x="25354" y="521111"/>
                </a:lnTo>
                <a:lnTo>
                  <a:pt x="39176" y="476663"/>
                </a:lnTo>
                <a:lnTo>
                  <a:pt x="55780" y="433517"/>
                </a:lnTo>
                <a:lnTo>
                  <a:pt x="75059" y="391778"/>
                </a:lnTo>
                <a:lnTo>
                  <a:pt x="96909" y="351553"/>
                </a:lnTo>
                <a:lnTo>
                  <a:pt x="121223" y="312946"/>
                </a:lnTo>
                <a:lnTo>
                  <a:pt x="147896" y="276064"/>
                </a:lnTo>
                <a:lnTo>
                  <a:pt x="176823" y="241012"/>
                </a:lnTo>
                <a:lnTo>
                  <a:pt x="207897" y="207897"/>
                </a:lnTo>
                <a:lnTo>
                  <a:pt x="241012" y="176823"/>
                </a:lnTo>
                <a:lnTo>
                  <a:pt x="276064" y="147896"/>
                </a:lnTo>
                <a:lnTo>
                  <a:pt x="312946" y="121223"/>
                </a:lnTo>
                <a:lnTo>
                  <a:pt x="351553" y="96909"/>
                </a:lnTo>
                <a:lnTo>
                  <a:pt x="391778" y="75059"/>
                </a:lnTo>
                <a:lnTo>
                  <a:pt x="433517" y="55780"/>
                </a:lnTo>
                <a:lnTo>
                  <a:pt x="476663" y="39176"/>
                </a:lnTo>
                <a:lnTo>
                  <a:pt x="521111" y="25354"/>
                </a:lnTo>
                <a:lnTo>
                  <a:pt x="566755" y="14420"/>
                </a:lnTo>
                <a:lnTo>
                  <a:pt x="613489" y="6479"/>
                </a:lnTo>
                <a:lnTo>
                  <a:pt x="661208" y="1637"/>
                </a:lnTo>
                <a:lnTo>
                  <a:pt x="709805" y="0"/>
                </a:lnTo>
                <a:lnTo>
                  <a:pt x="758403" y="1637"/>
                </a:lnTo>
                <a:lnTo>
                  <a:pt x="806122" y="6479"/>
                </a:lnTo>
                <a:lnTo>
                  <a:pt x="852856" y="14420"/>
                </a:lnTo>
                <a:lnTo>
                  <a:pt x="898500" y="25354"/>
                </a:lnTo>
                <a:lnTo>
                  <a:pt x="942948" y="39176"/>
                </a:lnTo>
                <a:lnTo>
                  <a:pt x="986094" y="55780"/>
                </a:lnTo>
                <a:lnTo>
                  <a:pt x="1027832" y="75059"/>
                </a:lnTo>
                <a:lnTo>
                  <a:pt x="1068058" y="96909"/>
                </a:lnTo>
                <a:lnTo>
                  <a:pt x="1106664" y="121223"/>
                </a:lnTo>
                <a:lnTo>
                  <a:pt x="1143546" y="147896"/>
                </a:lnTo>
                <a:lnTo>
                  <a:pt x="1178598" y="176823"/>
                </a:lnTo>
                <a:lnTo>
                  <a:pt x="1211714" y="207897"/>
                </a:lnTo>
                <a:lnTo>
                  <a:pt x="1242788" y="241012"/>
                </a:lnTo>
                <a:lnTo>
                  <a:pt x="1271714" y="276064"/>
                </a:lnTo>
                <a:lnTo>
                  <a:pt x="1298387" y="312946"/>
                </a:lnTo>
                <a:lnTo>
                  <a:pt x="1322702" y="351553"/>
                </a:lnTo>
                <a:lnTo>
                  <a:pt x="1344552" y="391778"/>
                </a:lnTo>
                <a:lnTo>
                  <a:pt x="1363831" y="433517"/>
                </a:lnTo>
                <a:lnTo>
                  <a:pt x="1380434" y="476663"/>
                </a:lnTo>
                <a:lnTo>
                  <a:pt x="1394256" y="521111"/>
                </a:lnTo>
                <a:lnTo>
                  <a:pt x="1405190" y="566755"/>
                </a:lnTo>
                <a:lnTo>
                  <a:pt x="1413131" y="613489"/>
                </a:lnTo>
                <a:lnTo>
                  <a:pt x="1417973" y="661208"/>
                </a:lnTo>
                <a:lnTo>
                  <a:pt x="1419611" y="709805"/>
                </a:lnTo>
                <a:lnTo>
                  <a:pt x="1417973" y="758403"/>
                </a:lnTo>
                <a:lnTo>
                  <a:pt x="1413131" y="806122"/>
                </a:lnTo>
                <a:lnTo>
                  <a:pt x="1405190" y="852856"/>
                </a:lnTo>
                <a:lnTo>
                  <a:pt x="1394256" y="898500"/>
                </a:lnTo>
                <a:lnTo>
                  <a:pt x="1380434" y="942948"/>
                </a:lnTo>
                <a:lnTo>
                  <a:pt x="1363831" y="986094"/>
                </a:lnTo>
                <a:lnTo>
                  <a:pt x="1344552" y="1027832"/>
                </a:lnTo>
                <a:lnTo>
                  <a:pt x="1322702" y="1068058"/>
                </a:lnTo>
                <a:lnTo>
                  <a:pt x="1298387" y="1106664"/>
                </a:lnTo>
                <a:lnTo>
                  <a:pt x="1271714" y="1143546"/>
                </a:lnTo>
                <a:lnTo>
                  <a:pt x="1242788" y="1178598"/>
                </a:lnTo>
                <a:lnTo>
                  <a:pt x="1211714" y="1211714"/>
                </a:lnTo>
                <a:lnTo>
                  <a:pt x="1178598" y="1242788"/>
                </a:lnTo>
                <a:lnTo>
                  <a:pt x="1143546" y="1271714"/>
                </a:lnTo>
                <a:lnTo>
                  <a:pt x="1106664" y="1298387"/>
                </a:lnTo>
                <a:lnTo>
                  <a:pt x="1068058" y="1322702"/>
                </a:lnTo>
                <a:lnTo>
                  <a:pt x="1027832" y="1344552"/>
                </a:lnTo>
                <a:lnTo>
                  <a:pt x="986094" y="1363831"/>
                </a:lnTo>
                <a:lnTo>
                  <a:pt x="942948" y="1380434"/>
                </a:lnTo>
                <a:lnTo>
                  <a:pt x="898500" y="1394256"/>
                </a:lnTo>
                <a:lnTo>
                  <a:pt x="852856" y="1405190"/>
                </a:lnTo>
                <a:lnTo>
                  <a:pt x="806122" y="1413131"/>
                </a:lnTo>
                <a:lnTo>
                  <a:pt x="758403" y="1417973"/>
                </a:lnTo>
                <a:lnTo>
                  <a:pt x="709805" y="1419611"/>
                </a:lnTo>
                <a:close/>
              </a:path>
            </a:pathLst>
          </a:custGeom>
          <a:solidFill>
            <a:srgbClr val="120A1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 txBox="1"/>
          <p:nvPr/>
        </p:nvSpPr>
        <p:spPr>
          <a:xfrm>
            <a:off x="1328519" y="8284801"/>
            <a:ext cx="247015" cy="4679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900" spc="40" b="1">
                <a:solidFill>
                  <a:srgbClr val="EFE9FA"/>
                </a:solidFill>
                <a:latin typeface="Trebuchet MS"/>
                <a:cs typeface="Trebuchet MS"/>
              </a:rPr>
              <a:t>1</a:t>
            </a:r>
            <a:endParaRPr sz="2900">
              <a:latin typeface="Trebuchet MS"/>
              <a:cs typeface="Trebuchet MS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2746136" y="8300356"/>
            <a:ext cx="1475105" cy="454659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2800" spc="25" b="1">
                <a:solidFill>
                  <a:srgbClr val="12091C"/>
                </a:solidFill>
                <a:latin typeface="Roboto"/>
                <a:cs typeface="Roboto"/>
              </a:rPr>
              <a:t>P</a:t>
            </a:r>
            <a:r>
              <a:rPr dirty="0" sz="2800" spc="5" b="1">
                <a:solidFill>
                  <a:srgbClr val="12091C"/>
                </a:solidFill>
                <a:latin typeface="Roboto"/>
                <a:cs typeface="Roboto"/>
              </a:rPr>
              <a:t>o</a:t>
            </a:r>
            <a:r>
              <a:rPr dirty="0" sz="2800" spc="-5" b="1">
                <a:solidFill>
                  <a:srgbClr val="12091C"/>
                </a:solidFill>
                <a:latin typeface="Roboto"/>
                <a:cs typeface="Roboto"/>
              </a:rPr>
              <a:t>s</a:t>
            </a:r>
            <a:r>
              <a:rPr dirty="0" sz="2800" spc="-30" b="1">
                <a:solidFill>
                  <a:srgbClr val="12091C"/>
                </a:solidFill>
                <a:latin typeface="Roboto"/>
                <a:cs typeface="Roboto"/>
              </a:rPr>
              <a:t>t</a:t>
            </a:r>
            <a:r>
              <a:rPr dirty="0" sz="2800" spc="20" b="1">
                <a:solidFill>
                  <a:srgbClr val="12091C"/>
                </a:solidFill>
                <a:latin typeface="Roboto"/>
                <a:cs typeface="Roboto"/>
              </a:rPr>
              <a:t>g</a:t>
            </a:r>
            <a:r>
              <a:rPr dirty="0" sz="2800" spc="35" b="1">
                <a:solidFill>
                  <a:srgbClr val="12091C"/>
                </a:solidFill>
                <a:latin typeface="Roboto"/>
                <a:cs typeface="Roboto"/>
              </a:rPr>
              <a:t>r</a:t>
            </a:r>
            <a:r>
              <a:rPr dirty="0" sz="2800" spc="50" b="1">
                <a:solidFill>
                  <a:srgbClr val="12091C"/>
                </a:solidFill>
                <a:latin typeface="Roboto"/>
                <a:cs typeface="Roboto"/>
              </a:rPr>
              <a:t>e</a:t>
            </a:r>
            <a:r>
              <a:rPr dirty="0" sz="2800" b="1">
                <a:solidFill>
                  <a:srgbClr val="12091C"/>
                </a:solidFill>
                <a:latin typeface="Roboto"/>
                <a:cs typeface="Roboto"/>
              </a:rPr>
              <a:t>s</a:t>
            </a:r>
            <a:endParaRPr sz="2800">
              <a:latin typeface="Roboto"/>
              <a:cs typeface="Roboto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5653053" y="7835487"/>
            <a:ext cx="1419860" cy="1419860"/>
          </a:xfrm>
          <a:custGeom>
            <a:avLst/>
            <a:gdLst/>
            <a:ahLst/>
            <a:cxnLst/>
            <a:rect l="l" t="t" r="r" b="b"/>
            <a:pathLst>
              <a:path w="1419859" h="1419859">
                <a:moveTo>
                  <a:pt x="709805" y="1419611"/>
                </a:moveTo>
                <a:lnTo>
                  <a:pt x="661208" y="1417973"/>
                </a:lnTo>
                <a:lnTo>
                  <a:pt x="613489" y="1413131"/>
                </a:lnTo>
                <a:lnTo>
                  <a:pt x="566755" y="1405190"/>
                </a:lnTo>
                <a:lnTo>
                  <a:pt x="521111" y="1394256"/>
                </a:lnTo>
                <a:lnTo>
                  <a:pt x="476663" y="1380434"/>
                </a:lnTo>
                <a:lnTo>
                  <a:pt x="433517" y="1363831"/>
                </a:lnTo>
                <a:lnTo>
                  <a:pt x="391778" y="1344552"/>
                </a:lnTo>
                <a:lnTo>
                  <a:pt x="351553" y="1322702"/>
                </a:lnTo>
                <a:lnTo>
                  <a:pt x="312946" y="1298387"/>
                </a:lnTo>
                <a:lnTo>
                  <a:pt x="276064" y="1271714"/>
                </a:lnTo>
                <a:lnTo>
                  <a:pt x="241012" y="1242788"/>
                </a:lnTo>
                <a:lnTo>
                  <a:pt x="207897" y="1211714"/>
                </a:lnTo>
                <a:lnTo>
                  <a:pt x="176823" y="1178598"/>
                </a:lnTo>
                <a:lnTo>
                  <a:pt x="147896" y="1143546"/>
                </a:lnTo>
                <a:lnTo>
                  <a:pt x="121223" y="1106664"/>
                </a:lnTo>
                <a:lnTo>
                  <a:pt x="96909" y="1068058"/>
                </a:lnTo>
                <a:lnTo>
                  <a:pt x="75059" y="1027832"/>
                </a:lnTo>
                <a:lnTo>
                  <a:pt x="55780" y="986094"/>
                </a:lnTo>
                <a:lnTo>
                  <a:pt x="39176" y="942948"/>
                </a:lnTo>
                <a:lnTo>
                  <a:pt x="25354" y="898500"/>
                </a:lnTo>
                <a:lnTo>
                  <a:pt x="14420" y="852856"/>
                </a:lnTo>
                <a:lnTo>
                  <a:pt x="6479" y="806122"/>
                </a:lnTo>
                <a:lnTo>
                  <a:pt x="1637" y="758403"/>
                </a:lnTo>
                <a:lnTo>
                  <a:pt x="0" y="709805"/>
                </a:lnTo>
                <a:lnTo>
                  <a:pt x="1637" y="661208"/>
                </a:lnTo>
                <a:lnTo>
                  <a:pt x="6479" y="613489"/>
                </a:lnTo>
                <a:lnTo>
                  <a:pt x="14420" y="566755"/>
                </a:lnTo>
                <a:lnTo>
                  <a:pt x="25354" y="521111"/>
                </a:lnTo>
                <a:lnTo>
                  <a:pt x="39176" y="476663"/>
                </a:lnTo>
                <a:lnTo>
                  <a:pt x="55780" y="433517"/>
                </a:lnTo>
                <a:lnTo>
                  <a:pt x="75059" y="391778"/>
                </a:lnTo>
                <a:lnTo>
                  <a:pt x="96909" y="351553"/>
                </a:lnTo>
                <a:lnTo>
                  <a:pt x="121223" y="312946"/>
                </a:lnTo>
                <a:lnTo>
                  <a:pt x="147896" y="276064"/>
                </a:lnTo>
                <a:lnTo>
                  <a:pt x="176823" y="241012"/>
                </a:lnTo>
                <a:lnTo>
                  <a:pt x="207897" y="207897"/>
                </a:lnTo>
                <a:lnTo>
                  <a:pt x="241012" y="176823"/>
                </a:lnTo>
                <a:lnTo>
                  <a:pt x="276064" y="147896"/>
                </a:lnTo>
                <a:lnTo>
                  <a:pt x="312946" y="121223"/>
                </a:lnTo>
                <a:lnTo>
                  <a:pt x="351553" y="96909"/>
                </a:lnTo>
                <a:lnTo>
                  <a:pt x="391778" y="75059"/>
                </a:lnTo>
                <a:lnTo>
                  <a:pt x="433517" y="55780"/>
                </a:lnTo>
                <a:lnTo>
                  <a:pt x="476663" y="39176"/>
                </a:lnTo>
                <a:lnTo>
                  <a:pt x="521111" y="25354"/>
                </a:lnTo>
                <a:lnTo>
                  <a:pt x="566755" y="14420"/>
                </a:lnTo>
                <a:lnTo>
                  <a:pt x="613489" y="6479"/>
                </a:lnTo>
                <a:lnTo>
                  <a:pt x="661208" y="1637"/>
                </a:lnTo>
                <a:lnTo>
                  <a:pt x="709805" y="0"/>
                </a:lnTo>
                <a:lnTo>
                  <a:pt x="758403" y="1637"/>
                </a:lnTo>
                <a:lnTo>
                  <a:pt x="806122" y="6479"/>
                </a:lnTo>
                <a:lnTo>
                  <a:pt x="852856" y="14420"/>
                </a:lnTo>
                <a:lnTo>
                  <a:pt x="898500" y="25354"/>
                </a:lnTo>
                <a:lnTo>
                  <a:pt x="942948" y="39176"/>
                </a:lnTo>
                <a:lnTo>
                  <a:pt x="986094" y="55780"/>
                </a:lnTo>
                <a:lnTo>
                  <a:pt x="1027832" y="75059"/>
                </a:lnTo>
                <a:lnTo>
                  <a:pt x="1068058" y="96909"/>
                </a:lnTo>
                <a:lnTo>
                  <a:pt x="1106664" y="121223"/>
                </a:lnTo>
                <a:lnTo>
                  <a:pt x="1143546" y="147896"/>
                </a:lnTo>
                <a:lnTo>
                  <a:pt x="1178598" y="176823"/>
                </a:lnTo>
                <a:lnTo>
                  <a:pt x="1211714" y="207897"/>
                </a:lnTo>
                <a:lnTo>
                  <a:pt x="1242788" y="241012"/>
                </a:lnTo>
                <a:lnTo>
                  <a:pt x="1271714" y="276064"/>
                </a:lnTo>
                <a:lnTo>
                  <a:pt x="1298387" y="312946"/>
                </a:lnTo>
                <a:lnTo>
                  <a:pt x="1322702" y="351553"/>
                </a:lnTo>
                <a:lnTo>
                  <a:pt x="1344552" y="391778"/>
                </a:lnTo>
                <a:lnTo>
                  <a:pt x="1363831" y="433517"/>
                </a:lnTo>
                <a:lnTo>
                  <a:pt x="1380434" y="476663"/>
                </a:lnTo>
                <a:lnTo>
                  <a:pt x="1394256" y="521111"/>
                </a:lnTo>
                <a:lnTo>
                  <a:pt x="1405190" y="566755"/>
                </a:lnTo>
                <a:lnTo>
                  <a:pt x="1413131" y="613489"/>
                </a:lnTo>
                <a:lnTo>
                  <a:pt x="1417973" y="661208"/>
                </a:lnTo>
                <a:lnTo>
                  <a:pt x="1419611" y="709805"/>
                </a:lnTo>
                <a:lnTo>
                  <a:pt x="1417973" y="758403"/>
                </a:lnTo>
                <a:lnTo>
                  <a:pt x="1413131" y="806122"/>
                </a:lnTo>
                <a:lnTo>
                  <a:pt x="1405190" y="852856"/>
                </a:lnTo>
                <a:lnTo>
                  <a:pt x="1394256" y="898500"/>
                </a:lnTo>
                <a:lnTo>
                  <a:pt x="1380434" y="942948"/>
                </a:lnTo>
                <a:lnTo>
                  <a:pt x="1363831" y="986094"/>
                </a:lnTo>
                <a:lnTo>
                  <a:pt x="1344552" y="1027832"/>
                </a:lnTo>
                <a:lnTo>
                  <a:pt x="1322702" y="1068058"/>
                </a:lnTo>
                <a:lnTo>
                  <a:pt x="1298387" y="1106664"/>
                </a:lnTo>
                <a:lnTo>
                  <a:pt x="1271714" y="1143546"/>
                </a:lnTo>
                <a:lnTo>
                  <a:pt x="1242788" y="1178598"/>
                </a:lnTo>
                <a:lnTo>
                  <a:pt x="1211714" y="1211714"/>
                </a:lnTo>
                <a:lnTo>
                  <a:pt x="1178598" y="1242788"/>
                </a:lnTo>
                <a:lnTo>
                  <a:pt x="1143546" y="1271714"/>
                </a:lnTo>
                <a:lnTo>
                  <a:pt x="1106664" y="1298387"/>
                </a:lnTo>
                <a:lnTo>
                  <a:pt x="1068058" y="1322702"/>
                </a:lnTo>
                <a:lnTo>
                  <a:pt x="1027832" y="1344552"/>
                </a:lnTo>
                <a:lnTo>
                  <a:pt x="986094" y="1363831"/>
                </a:lnTo>
                <a:lnTo>
                  <a:pt x="942948" y="1380434"/>
                </a:lnTo>
                <a:lnTo>
                  <a:pt x="898500" y="1394256"/>
                </a:lnTo>
                <a:lnTo>
                  <a:pt x="852856" y="1405190"/>
                </a:lnTo>
                <a:lnTo>
                  <a:pt x="806122" y="1413131"/>
                </a:lnTo>
                <a:lnTo>
                  <a:pt x="758403" y="1417973"/>
                </a:lnTo>
                <a:lnTo>
                  <a:pt x="709805" y="1419611"/>
                </a:lnTo>
                <a:close/>
              </a:path>
            </a:pathLst>
          </a:custGeom>
          <a:solidFill>
            <a:srgbClr val="120A1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 txBox="1"/>
          <p:nvPr/>
        </p:nvSpPr>
        <p:spPr>
          <a:xfrm>
            <a:off x="6241264" y="8284801"/>
            <a:ext cx="247015" cy="4679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900" spc="40" b="1">
                <a:solidFill>
                  <a:srgbClr val="EFE9FA"/>
                </a:solidFill>
                <a:latin typeface="Trebuchet MS"/>
                <a:cs typeface="Trebuchet MS"/>
              </a:rPr>
              <a:t>1</a:t>
            </a:r>
            <a:endParaRPr sz="2900">
              <a:latin typeface="Trebuchet MS"/>
              <a:cs typeface="Trebuchet MS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7658880" y="8300356"/>
            <a:ext cx="1161415" cy="454659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2800" spc="-30" b="1">
                <a:solidFill>
                  <a:srgbClr val="12091C"/>
                </a:solidFill>
                <a:latin typeface="Roboto"/>
                <a:cs typeface="Roboto"/>
              </a:rPr>
              <a:t>D</a:t>
            </a:r>
            <a:r>
              <a:rPr dirty="0" sz="2800" spc="5" b="1">
                <a:solidFill>
                  <a:srgbClr val="12091C"/>
                </a:solidFill>
                <a:latin typeface="Roboto"/>
                <a:cs typeface="Roboto"/>
              </a:rPr>
              <a:t>o</a:t>
            </a:r>
            <a:r>
              <a:rPr dirty="0" sz="2800" spc="15" b="1">
                <a:solidFill>
                  <a:srgbClr val="12091C"/>
                </a:solidFill>
                <a:latin typeface="Roboto"/>
                <a:cs typeface="Roboto"/>
              </a:rPr>
              <a:t>c</a:t>
            </a:r>
            <a:r>
              <a:rPr dirty="0" sz="2800" spc="-5" b="1">
                <a:solidFill>
                  <a:srgbClr val="12091C"/>
                </a:solidFill>
                <a:latin typeface="Roboto"/>
                <a:cs typeface="Roboto"/>
              </a:rPr>
              <a:t>k</a:t>
            </a:r>
            <a:r>
              <a:rPr dirty="0" sz="2800" spc="50" b="1">
                <a:solidFill>
                  <a:srgbClr val="12091C"/>
                </a:solidFill>
                <a:latin typeface="Roboto"/>
                <a:cs typeface="Roboto"/>
              </a:rPr>
              <a:t>e</a:t>
            </a:r>
            <a:r>
              <a:rPr dirty="0" sz="2800" spc="40" b="1">
                <a:solidFill>
                  <a:srgbClr val="12091C"/>
                </a:solidFill>
                <a:latin typeface="Roboto"/>
                <a:cs typeface="Roboto"/>
              </a:rPr>
              <a:t>r</a:t>
            </a:r>
            <a:endParaRPr sz="2800">
              <a:latin typeface="Roboto"/>
              <a:cs typeface="Roboto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11287843" y="5143502"/>
            <a:ext cx="1419860" cy="1419860"/>
          </a:xfrm>
          <a:custGeom>
            <a:avLst/>
            <a:gdLst/>
            <a:ahLst/>
            <a:cxnLst/>
            <a:rect l="l" t="t" r="r" b="b"/>
            <a:pathLst>
              <a:path w="1419859" h="1419859">
                <a:moveTo>
                  <a:pt x="709805" y="1419611"/>
                </a:moveTo>
                <a:lnTo>
                  <a:pt x="661208" y="1417973"/>
                </a:lnTo>
                <a:lnTo>
                  <a:pt x="613489" y="1413131"/>
                </a:lnTo>
                <a:lnTo>
                  <a:pt x="566755" y="1405190"/>
                </a:lnTo>
                <a:lnTo>
                  <a:pt x="521111" y="1394256"/>
                </a:lnTo>
                <a:lnTo>
                  <a:pt x="476663" y="1380434"/>
                </a:lnTo>
                <a:lnTo>
                  <a:pt x="433517" y="1363831"/>
                </a:lnTo>
                <a:lnTo>
                  <a:pt x="391778" y="1344552"/>
                </a:lnTo>
                <a:lnTo>
                  <a:pt x="351553" y="1322702"/>
                </a:lnTo>
                <a:lnTo>
                  <a:pt x="312946" y="1298387"/>
                </a:lnTo>
                <a:lnTo>
                  <a:pt x="276064" y="1271714"/>
                </a:lnTo>
                <a:lnTo>
                  <a:pt x="241012" y="1242788"/>
                </a:lnTo>
                <a:lnTo>
                  <a:pt x="207897" y="1211714"/>
                </a:lnTo>
                <a:lnTo>
                  <a:pt x="176823" y="1178598"/>
                </a:lnTo>
                <a:lnTo>
                  <a:pt x="147896" y="1143546"/>
                </a:lnTo>
                <a:lnTo>
                  <a:pt x="121223" y="1106664"/>
                </a:lnTo>
                <a:lnTo>
                  <a:pt x="96909" y="1068058"/>
                </a:lnTo>
                <a:lnTo>
                  <a:pt x="75059" y="1027832"/>
                </a:lnTo>
                <a:lnTo>
                  <a:pt x="55780" y="986094"/>
                </a:lnTo>
                <a:lnTo>
                  <a:pt x="39176" y="942948"/>
                </a:lnTo>
                <a:lnTo>
                  <a:pt x="25354" y="898500"/>
                </a:lnTo>
                <a:lnTo>
                  <a:pt x="14420" y="852856"/>
                </a:lnTo>
                <a:lnTo>
                  <a:pt x="6479" y="806122"/>
                </a:lnTo>
                <a:lnTo>
                  <a:pt x="1637" y="758403"/>
                </a:lnTo>
                <a:lnTo>
                  <a:pt x="0" y="709805"/>
                </a:lnTo>
                <a:lnTo>
                  <a:pt x="1637" y="661208"/>
                </a:lnTo>
                <a:lnTo>
                  <a:pt x="6479" y="613489"/>
                </a:lnTo>
                <a:lnTo>
                  <a:pt x="14420" y="566755"/>
                </a:lnTo>
                <a:lnTo>
                  <a:pt x="25354" y="521111"/>
                </a:lnTo>
                <a:lnTo>
                  <a:pt x="39176" y="476663"/>
                </a:lnTo>
                <a:lnTo>
                  <a:pt x="55780" y="433517"/>
                </a:lnTo>
                <a:lnTo>
                  <a:pt x="75059" y="391778"/>
                </a:lnTo>
                <a:lnTo>
                  <a:pt x="96909" y="351553"/>
                </a:lnTo>
                <a:lnTo>
                  <a:pt x="121223" y="312946"/>
                </a:lnTo>
                <a:lnTo>
                  <a:pt x="147896" y="276064"/>
                </a:lnTo>
                <a:lnTo>
                  <a:pt x="176823" y="241012"/>
                </a:lnTo>
                <a:lnTo>
                  <a:pt x="207897" y="207897"/>
                </a:lnTo>
                <a:lnTo>
                  <a:pt x="241012" y="176823"/>
                </a:lnTo>
                <a:lnTo>
                  <a:pt x="276064" y="147896"/>
                </a:lnTo>
                <a:lnTo>
                  <a:pt x="312946" y="121223"/>
                </a:lnTo>
                <a:lnTo>
                  <a:pt x="351553" y="96909"/>
                </a:lnTo>
                <a:lnTo>
                  <a:pt x="391778" y="75059"/>
                </a:lnTo>
                <a:lnTo>
                  <a:pt x="433517" y="55780"/>
                </a:lnTo>
                <a:lnTo>
                  <a:pt x="476663" y="39176"/>
                </a:lnTo>
                <a:lnTo>
                  <a:pt x="521111" y="25354"/>
                </a:lnTo>
                <a:lnTo>
                  <a:pt x="566755" y="14420"/>
                </a:lnTo>
                <a:lnTo>
                  <a:pt x="613489" y="6479"/>
                </a:lnTo>
                <a:lnTo>
                  <a:pt x="661208" y="1637"/>
                </a:lnTo>
                <a:lnTo>
                  <a:pt x="709805" y="0"/>
                </a:lnTo>
                <a:lnTo>
                  <a:pt x="758403" y="1637"/>
                </a:lnTo>
                <a:lnTo>
                  <a:pt x="806122" y="6479"/>
                </a:lnTo>
                <a:lnTo>
                  <a:pt x="852856" y="14420"/>
                </a:lnTo>
                <a:lnTo>
                  <a:pt x="898500" y="25354"/>
                </a:lnTo>
                <a:lnTo>
                  <a:pt x="942948" y="39176"/>
                </a:lnTo>
                <a:lnTo>
                  <a:pt x="986094" y="55780"/>
                </a:lnTo>
                <a:lnTo>
                  <a:pt x="1027832" y="75059"/>
                </a:lnTo>
                <a:lnTo>
                  <a:pt x="1068058" y="96909"/>
                </a:lnTo>
                <a:lnTo>
                  <a:pt x="1106664" y="121223"/>
                </a:lnTo>
                <a:lnTo>
                  <a:pt x="1143546" y="147896"/>
                </a:lnTo>
                <a:lnTo>
                  <a:pt x="1178598" y="176823"/>
                </a:lnTo>
                <a:lnTo>
                  <a:pt x="1211714" y="207897"/>
                </a:lnTo>
                <a:lnTo>
                  <a:pt x="1242788" y="241012"/>
                </a:lnTo>
                <a:lnTo>
                  <a:pt x="1271714" y="276064"/>
                </a:lnTo>
                <a:lnTo>
                  <a:pt x="1298387" y="312946"/>
                </a:lnTo>
                <a:lnTo>
                  <a:pt x="1322702" y="351553"/>
                </a:lnTo>
                <a:lnTo>
                  <a:pt x="1344552" y="391778"/>
                </a:lnTo>
                <a:lnTo>
                  <a:pt x="1363831" y="433517"/>
                </a:lnTo>
                <a:lnTo>
                  <a:pt x="1380434" y="476663"/>
                </a:lnTo>
                <a:lnTo>
                  <a:pt x="1394256" y="521111"/>
                </a:lnTo>
                <a:lnTo>
                  <a:pt x="1405190" y="566755"/>
                </a:lnTo>
                <a:lnTo>
                  <a:pt x="1413131" y="613489"/>
                </a:lnTo>
                <a:lnTo>
                  <a:pt x="1417973" y="661208"/>
                </a:lnTo>
                <a:lnTo>
                  <a:pt x="1419611" y="709805"/>
                </a:lnTo>
                <a:lnTo>
                  <a:pt x="1417973" y="758403"/>
                </a:lnTo>
                <a:lnTo>
                  <a:pt x="1413131" y="806122"/>
                </a:lnTo>
                <a:lnTo>
                  <a:pt x="1405190" y="852856"/>
                </a:lnTo>
                <a:lnTo>
                  <a:pt x="1394256" y="898500"/>
                </a:lnTo>
                <a:lnTo>
                  <a:pt x="1380434" y="942948"/>
                </a:lnTo>
                <a:lnTo>
                  <a:pt x="1363831" y="986094"/>
                </a:lnTo>
                <a:lnTo>
                  <a:pt x="1344552" y="1027832"/>
                </a:lnTo>
                <a:lnTo>
                  <a:pt x="1322702" y="1068058"/>
                </a:lnTo>
                <a:lnTo>
                  <a:pt x="1298387" y="1106664"/>
                </a:lnTo>
                <a:lnTo>
                  <a:pt x="1271714" y="1143546"/>
                </a:lnTo>
                <a:lnTo>
                  <a:pt x="1242788" y="1178598"/>
                </a:lnTo>
                <a:lnTo>
                  <a:pt x="1211714" y="1211714"/>
                </a:lnTo>
                <a:lnTo>
                  <a:pt x="1178598" y="1242788"/>
                </a:lnTo>
                <a:lnTo>
                  <a:pt x="1143546" y="1271714"/>
                </a:lnTo>
                <a:lnTo>
                  <a:pt x="1106664" y="1298387"/>
                </a:lnTo>
                <a:lnTo>
                  <a:pt x="1068058" y="1322702"/>
                </a:lnTo>
                <a:lnTo>
                  <a:pt x="1027832" y="1344552"/>
                </a:lnTo>
                <a:lnTo>
                  <a:pt x="986094" y="1363831"/>
                </a:lnTo>
                <a:lnTo>
                  <a:pt x="942948" y="1380434"/>
                </a:lnTo>
                <a:lnTo>
                  <a:pt x="898500" y="1394256"/>
                </a:lnTo>
                <a:lnTo>
                  <a:pt x="852856" y="1405190"/>
                </a:lnTo>
                <a:lnTo>
                  <a:pt x="806122" y="1413131"/>
                </a:lnTo>
                <a:lnTo>
                  <a:pt x="758403" y="1417973"/>
                </a:lnTo>
                <a:lnTo>
                  <a:pt x="709805" y="1419611"/>
                </a:lnTo>
                <a:close/>
              </a:path>
            </a:pathLst>
          </a:custGeom>
          <a:solidFill>
            <a:srgbClr val="120A1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 txBox="1"/>
          <p:nvPr/>
        </p:nvSpPr>
        <p:spPr>
          <a:xfrm>
            <a:off x="11876052" y="5592818"/>
            <a:ext cx="247015" cy="4679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900" spc="40" b="1">
                <a:solidFill>
                  <a:srgbClr val="EFE9FA"/>
                </a:solidFill>
                <a:latin typeface="Trebuchet MS"/>
                <a:cs typeface="Trebuchet MS"/>
              </a:rPr>
              <a:t>1</a:t>
            </a:r>
            <a:endParaRPr sz="2900">
              <a:latin typeface="Trebuchet MS"/>
              <a:cs typeface="Trebuchet MS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11546405" y="7835487"/>
            <a:ext cx="1419860" cy="1419860"/>
          </a:xfrm>
          <a:custGeom>
            <a:avLst/>
            <a:gdLst/>
            <a:ahLst/>
            <a:cxnLst/>
            <a:rect l="l" t="t" r="r" b="b"/>
            <a:pathLst>
              <a:path w="1419859" h="1419859">
                <a:moveTo>
                  <a:pt x="709805" y="1419611"/>
                </a:moveTo>
                <a:lnTo>
                  <a:pt x="661208" y="1417973"/>
                </a:lnTo>
                <a:lnTo>
                  <a:pt x="613489" y="1413131"/>
                </a:lnTo>
                <a:lnTo>
                  <a:pt x="566755" y="1405190"/>
                </a:lnTo>
                <a:lnTo>
                  <a:pt x="521111" y="1394256"/>
                </a:lnTo>
                <a:lnTo>
                  <a:pt x="476663" y="1380434"/>
                </a:lnTo>
                <a:lnTo>
                  <a:pt x="433517" y="1363831"/>
                </a:lnTo>
                <a:lnTo>
                  <a:pt x="391778" y="1344552"/>
                </a:lnTo>
                <a:lnTo>
                  <a:pt x="351553" y="1322702"/>
                </a:lnTo>
                <a:lnTo>
                  <a:pt x="312946" y="1298387"/>
                </a:lnTo>
                <a:lnTo>
                  <a:pt x="276064" y="1271714"/>
                </a:lnTo>
                <a:lnTo>
                  <a:pt x="241012" y="1242788"/>
                </a:lnTo>
                <a:lnTo>
                  <a:pt x="207897" y="1211714"/>
                </a:lnTo>
                <a:lnTo>
                  <a:pt x="176823" y="1178598"/>
                </a:lnTo>
                <a:lnTo>
                  <a:pt x="147896" y="1143546"/>
                </a:lnTo>
                <a:lnTo>
                  <a:pt x="121223" y="1106664"/>
                </a:lnTo>
                <a:lnTo>
                  <a:pt x="96909" y="1068058"/>
                </a:lnTo>
                <a:lnTo>
                  <a:pt x="75059" y="1027832"/>
                </a:lnTo>
                <a:lnTo>
                  <a:pt x="55780" y="986094"/>
                </a:lnTo>
                <a:lnTo>
                  <a:pt x="39176" y="942948"/>
                </a:lnTo>
                <a:lnTo>
                  <a:pt x="25354" y="898500"/>
                </a:lnTo>
                <a:lnTo>
                  <a:pt x="14420" y="852856"/>
                </a:lnTo>
                <a:lnTo>
                  <a:pt x="6479" y="806122"/>
                </a:lnTo>
                <a:lnTo>
                  <a:pt x="1637" y="758403"/>
                </a:lnTo>
                <a:lnTo>
                  <a:pt x="0" y="709805"/>
                </a:lnTo>
                <a:lnTo>
                  <a:pt x="1637" y="661208"/>
                </a:lnTo>
                <a:lnTo>
                  <a:pt x="6479" y="613489"/>
                </a:lnTo>
                <a:lnTo>
                  <a:pt x="14420" y="566755"/>
                </a:lnTo>
                <a:lnTo>
                  <a:pt x="25354" y="521111"/>
                </a:lnTo>
                <a:lnTo>
                  <a:pt x="39176" y="476663"/>
                </a:lnTo>
                <a:lnTo>
                  <a:pt x="55780" y="433517"/>
                </a:lnTo>
                <a:lnTo>
                  <a:pt x="75059" y="391778"/>
                </a:lnTo>
                <a:lnTo>
                  <a:pt x="96909" y="351553"/>
                </a:lnTo>
                <a:lnTo>
                  <a:pt x="121223" y="312946"/>
                </a:lnTo>
                <a:lnTo>
                  <a:pt x="147896" y="276064"/>
                </a:lnTo>
                <a:lnTo>
                  <a:pt x="176823" y="241012"/>
                </a:lnTo>
                <a:lnTo>
                  <a:pt x="207897" y="207897"/>
                </a:lnTo>
                <a:lnTo>
                  <a:pt x="241012" y="176823"/>
                </a:lnTo>
                <a:lnTo>
                  <a:pt x="276064" y="147896"/>
                </a:lnTo>
                <a:lnTo>
                  <a:pt x="312946" y="121223"/>
                </a:lnTo>
                <a:lnTo>
                  <a:pt x="351553" y="96909"/>
                </a:lnTo>
                <a:lnTo>
                  <a:pt x="391778" y="75059"/>
                </a:lnTo>
                <a:lnTo>
                  <a:pt x="433517" y="55780"/>
                </a:lnTo>
                <a:lnTo>
                  <a:pt x="476663" y="39176"/>
                </a:lnTo>
                <a:lnTo>
                  <a:pt x="521111" y="25354"/>
                </a:lnTo>
                <a:lnTo>
                  <a:pt x="566755" y="14420"/>
                </a:lnTo>
                <a:lnTo>
                  <a:pt x="613489" y="6479"/>
                </a:lnTo>
                <a:lnTo>
                  <a:pt x="661208" y="1637"/>
                </a:lnTo>
                <a:lnTo>
                  <a:pt x="709805" y="0"/>
                </a:lnTo>
                <a:lnTo>
                  <a:pt x="758403" y="1637"/>
                </a:lnTo>
                <a:lnTo>
                  <a:pt x="806122" y="6479"/>
                </a:lnTo>
                <a:lnTo>
                  <a:pt x="852856" y="14420"/>
                </a:lnTo>
                <a:lnTo>
                  <a:pt x="898500" y="25354"/>
                </a:lnTo>
                <a:lnTo>
                  <a:pt x="942948" y="39176"/>
                </a:lnTo>
                <a:lnTo>
                  <a:pt x="986094" y="55780"/>
                </a:lnTo>
                <a:lnTo>
                  <a:pt x="1027832" y="75059"/>
                </a:lnTo>
                <a:lnTo>
                  <a:pt x="1068058" y="96909"/>
                </a:lnTo>
                <a:lnTo>
                  <a:pt x="1106664" y="121223"/>
                </a:lnTo>
                <a:lnTo>
                  <a:pt x="1143546" y="147896"/>
                </a:lnTo>
                <a:lnTo>
                  <a:pt x="1178598" y="176823"/>
                </a:lnTo>
                <a:lnTo>
                  <a:pt x="1211714" y="207897"/>
                </a:lnTo>
                <a:lnTo>
                  <a:pt x="1242788" y="241012"/>
                </a:lnTo>
                <a:lnTo>
                  <a:pt x="1271714" y="276064"/>
                </a:lnTo>
                <a:lnTo>
                  <a:pt x="1298387" y="312946"/>
                </a:lnTo>
                <a:lnTo>
                  <a:pt x="1322702" y="351553"/>
                </a:lnTo>
                <a:lnTo>
                  <a:pt x="1344552" y="391778"/>
                </a:lnTo>
                <a:lnTo>
                  <a:pt x="1363831" y="433517"/>
                </a:lnTo>
                <a:lnTo>
                  <a:pt x="1380434" y="476663"/>
                </a:lnTo>
                <a:lnTo>
                  <a:pt x="1394256" y="521111"/>
                </a:lnTo>
                <a:lnTo>
                  <a:pt x="1405190" y="566755"/>
                </a:lnTo>
                <a:lnTo>
                  <a:pt x="1413131" y="613489"/>
                </a:lnTo>
                <a:lnTo>
                  <a:pt x="1417973" y="661208"/>
                </a:lnTo>
                <a:lnTo>
                  <a:pt x="1419611" y="709805"/>
                </a:lnTo>
                <a:lnTo>
                  <a:pt x="1417973" y="758403"/>
                </a:lnTo>
                <a:lnTo>
                  <a:pt x="1413131" y="806122"/>
                </a:lnTo>
                <a:lnTo>
                  <a:pt x="1405190" y="852856"/>
                </a:lnTo>
                <a:lnTo>
                  <a:pt x="1394256" y="898500"/>
                </a:lnTo>
                <a:lnTo>
                  <a:pt x="1380434" y="942948"/>
                </a:lnTo>
                <a:lnTo>
                  <a:pt x="1363831" y="986094"/>
                </a:lnTo>
                <a:lnTo>
                  <a:pt x="1344552" y="1027832"/>
                </a:lnTo>
                <a:lnTo>
                  <a:pt x="1322702" y="1068058"/>
                </a:lnTo>
                <a:lnTo>
                  <a:pt x="1298387" y="1106664"/>
                </a:lnTo>
                <a:lnTo>
                  <a:pt x="1271714" y="1143546"/>
                </a:lnTo>
                <a:lnTo>
                  <a:pt x="1242788" y="1178598"/>
                </a:lnTo>
                <a:lnTo>
                  <a:pt x="1211714" y="1211714"/>
                </a:lnTo>
                <a:lnTo>
                  <a:pt x="1178598" y="1242788"/>
                </a:lnTo>
                <a:lnTo>
                  <a:pt x="1143546" y="1271714"/>
                </a:lnTo>
                <a:lnTo>
                  <a:pt x="1106664" y="1298387"/>
                </a:lnTo>
                <a:lnTo>
                  <a:pt x="1068058" y="1322702"/>
                </a:lnTo>
                <a:lnTo>
                  <a:pt x="1027832" y="1344552"/>
                </a:lnTo>
                <a:lnTo>
                  <a:pt x="986094" y="1363831"/>
                </a:lnTo>
                <a:lnTo>
                  <a:pt x="942948" y="1380434"/>
                </a:lnTo>
                <a:lnTo>
                  <a:pt x="898500" y="1394256"/>
                </a:lnTo>
                <a:lnTo>
                  <a:pt x="852856" y="1405190"/>
                </a:lnTo>
                <a:lnTo>
                  <a:pt x="806122" y="1413131"/>
                </a:lnTo>
                <a:lnTo>
                  <a:pt x="758403" y="1417973"/>
                </a:lnTo>
                <a:lnTo>
                  <a:pt x="709805" y="1419611"/>
                </a:lnTo>
                <a:close/>
              </a:path>
            </a:pathLst>
          </a:custGeom>
          <a:solidFill>
            <a:srgbClr val="120A1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 txBox="1"/>
          <p:nvPr/>
        </p:nvSpPr>
        <p:spPr>
          <a:xfrm>
            <a:off x="12134615" y="8284801"/>
            <a:ext cx="247015" cy="4679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900" spc="40" b="1">
                <a:solidFill>
                  <a:srgbClr val="EFE9FA"/>
                </a:solidFill>
                <a:latin typeface="Trebuchet MS"/>
                <a:cs typeface="Trebuchet MS"/>
              </a:rPr>
              <a:t>1</a:t>
            </a:r>
            <a:endParaRPr sz="2900">
              <a:latin typeface="Trebuchet MS"/>
              <a:cs typeface="Trebuchet MS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13293669" y="5608371"/>
            <a:ext cx="1431925" cy="454659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2800" spc="15" b="1">
                <a:solidFill>
                  <a:srgbClr val="12091C"/>
                </a:solidFill>
                <a:latin typeface="Roboto"/>
                <a:cs typeface="Roboto"/>
              </a:rPr>
              <a:t>Swagger</a:t>
            </a:r>
            <a:endParaRPr sz="2800">
              <a:latin typeface="Roboto"/>
              <a:cs typeface="Roboto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13552231" y="8300356"/>
            <a:ext cx="759460" cy="454659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2800" spc="10" b="1">
                <a:solidFill>
                  <a:srgbClr val="12091C"/>
                </a:solidFill>
                <a:latin typeface="Roboto"/>
                <a:cs typeface="Roboto"/>
              </a:rPr>
              <a:t>J</a:t>
            </a:r>
            <a:r>
              <a:rPr dirty="0" sz="2800" spc="-10" b="1">
                <a:solidFill>
                  <a:srgbClr val="12091C"/>
                </a:solidFill>
                <a:latin typeface="Roboto"/>
                <a:cs typeface="Roboto"/>
              </a:rPr>
              <a:t>W</a:t>
            </a:r>
            <a:r>
              <a:rPr dirty="0" sz="2800" spc="135" b="1">
                <a:solidFill>
                  <a:srgbClr val="12091C"/>
                </a:solidFill>
                <a:latin typeface="Roboto"/>
                <a:cs typeface="Roboto"/>
              </a:rPr>
              <a:t>T</a:t>
            </a:r>
            <a:endParaRPr sz="280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629025"/>
            <a:ext cx="18288000" cy="6657975"/>
          </a:xfrm>
          <a:custGeom>
            <a:avLst/>
            <a:gdLst/>
            <a:ahLst/>
            <a:cxnLst/>
            <a:rect l="l" t="t" r="r" b="b"/>
            <a:pathLst>
              <a:path w="18288000" h="6657975">
                <a:moveTo>
                  <a:pt x="0" y="6657974"/>
                </a:moveTo>
                <a:lnTo>
                  <a:pt x="18287998" y="6657974"/>
                </a:lnTo>
                <a:lnTo>
                  <a:pt x="18287998" y="0"/>
                </a:lnTo>
                <a:lnTo>
                  <a:pt x="0" y="0"/>
                </a:lnTo>
                <a:lnTo>
                  <a:pt x="0" y="6657974"/>
                </a:lnTo>
                <a:close/>
              </a:path>
            </a:pathLst>
          </a:custGeom>
          <a:solidFill>
            <a:srgbClr val="CFB9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615510" y="5715767"/>
            <a:ext cx="1419860" cy="1419860"/>
          </a:xfrm>
          <a:custGeom>
            <a:avLst/>
            <a:gdLst/>
            <a:ahLst/>
            <a:cxnLst/>
            <a:rect l="l" t="t" r="r" b="b"/>
            <a:pathLst>
              <a:path w="1419860" h="1419859">
                <a:moveTo>
                  <a:pt x="709805" y="1419611"/>
                </a:moveTo>
                <a:lnTo>
                  <a:pt x="661208" y="1417973"/>
                </a:lnTo>
                <a:lnTo>
                  <a:pt x="613489" y="1413131"/>
                </a:lnTo>
                <a:lnTo>
                  <a:pt x="566755" y="1405190"/>
                </a:lnTo>
                <a:lnTo>
                  <a:pt x="521111" y="1394256"/>
                </a:lnTo>
                <a:lnTo>
                  <a:pt x="476663" y="1380434"/>
                </a:lnTo>
                <a:lnTo>
                  <a:pt x="433517" y="1363831"/>
                </a:lnTo>
                <a:lnTo>
                  <a:pt x="391778" y="1344552"/>
                </a:lnTo>
                <a:lnTo>
                  <a:pt x="351553" y="1322702"/>
                </a:lnTo>
                <a:lnTo>
                  <a:pt x="312946" y="1298387"/>
                </a:lnTo>
                <a:lnTo>
                  <a:pt x="276064" y="1271714"/>
                </a:lnTo>
                <a:lnTo>
                  <a:pt x="241012" y="1242788"/>
                </a:lnTo>
                <a:lnTo>
                  <a:pt x="207897" y="1211714"/>
                </a:lnTo>
                <a:lnTo>
                  <a:pt x="176823" y="1178598"/>
                </a:lnTo>
                <a:lnTo>
                  <a:pt x="147896" y="1143546"/>
                </a:lnTo>
                <a:lnTo>
                  <a:pt x="121223" y="1106664"/>
                </a:lnTo>
                <a:lnTo>
                  <a:pt x="96909" y="1068058"/>
                </a:lnTo>
                <a:lnTo>
                  <a:pt x="75059" y="1027832"/>
                </a:lnTo>
                <a:lnTo>
                  <a:pt x="55780" y="986094"/>
                </a:lnTo>
                <a:lnTo>
                  <a:pt x="39176" y="942948"/>
                </a:lnTo>
                <a:lnTo>
                  <a:pt x="25354" y="898500"/>
                </a:lnTo>
                <a:lnTo>
                  <a:pt x="14420" y="852856"/>
                </a:lnTo>
                <a:lnTo>
                  <a:pt x="6479" y="806122"/>
                </a:lnTo>
                <a:lnTo>
                  <a:pt x="1637" y="758403"/>
                </a:lnTo>
                <a:lnTo>
                  <a:pt x="0" y="709805"/>
                </a:lnTo>
                <a:lnTo>
                  <a:pt x="1637" y="661208"/>
                </a:lnTo>
                <a:lnTo>
                  <a:pt x="6479" y="613489"/>
                </a:lnTo>
                <a:lnTo>
                  <a:pt x="14420" y="566755"/>
                </a:lnTo>
                <a:lnTo>
                  <a:pt x="25354" y="521111"/>
                </a:lnTo>
                <a:lnTo>
                  <a:pt x="39176" y="476663"/>
                </a:lnTo>
                <a:lnTo>
                  <a:pt x="55780" y="433517"/>
                </a:lnTo>
                <a:lnTo>
                  <a:pt x="75059" y="391778"/>
                </a:lnTo>
                <a:lnTo>
                  <a:pt x="96909" y="351553"/>
                </a:lnTo>
                <a:lnTo>
                  <a:pt x="121223" y="312946"/>
                </a:lnTo>
                <a:lnTo>
                  <a:pt x="147896" y="276064"/>
                </a:lnTo>
                <a:lnTo>
                  <a:pt x="176823" y="241012"/>
                </a:lnTo>
                <a:lnTo>
                  <a:pt x="207897" y="207897"/>
                </a:lnTo>
                <a:lnTo>
                  <a:pt x="241012" y="176823"/>
                </a:lnTo>
                <a:lnTo>
                  <a:pt x="276064" y="147896"/>
                </a:lnTo>
                <a:lnTo>
                  <a:pt x="312946" y="121223"/>
                </a:lnTo>
                <a:lnTo>
                  <a:pt x="351553" y="96909"/>
                </a:lnTo>
                <a:lnTo>
                  <a:pt x="391778" y="75059"/>
                </a:lnTo>
                <a:lnTo>
                  <a:pt x="433517" y="55780"/>
                </a:lnTo>
                <a:lnTo>
                  <a:pt x="476663" y="39176"/>
                </a:lnTo>
                <a:lnTo>
                  <a:pt x="521111" y="25354"/>
                </a:lnTo>
                <a:lnTo>
                  <a:pt x="566755" y="14420"/>
                </a:lnTo>
                <a:lnTo>
                  <a:pt x="613489" y="6479"/>
                </a:lnTo>
                <a:lnTo>
                  <a:pt x="661208" y="1637"/>
                </a:lnTo>
                <a:lnTo>
                  <a:pt x="709805" y="0"/>
                </a:lnTo>
                <a:lnTo>
                  <a:pt x="758403" y="1637"/>
                </a:lnTo>
                <a:lnTo>
                  <a:pt x="806122" y="6479"/>
                </a:lnTo>
                <a:lnTo>
                  <a:pt x="852856" y="14420"/>
                </a:lnTo>
                <a:lnTo>
                  <a:pt x="898500" y="25354"/>
                </a:lnTo>
                <a:lnTo>
                  <a:pt x="942948" y="39176"/>
                </a:lnTo>
                <a:lnTo>
                  <a:pt x="986094" y="55780"/>
                </a:lnTo>
                <a:lnTo>
                  <a:pt x="1027832" y="75059"/>
                </a:lnTo>
                <a:lnTo>
                  <a:pt x="1068058" y="96909"/>
                </a:lnTo>
                <a:lnTo>
                  <a:pt x="1106664" y="121223"/>
                </a:lnTo>
                <a:lnTo>
                  <a:pt x="1143546" y="147896"/>
                </a:lnTo>
                <a:lnTo>
                  <a:pt x="1178598" y="176823"/>
                </a:lnTo>
                <a:lnTo>
                  <a:pt x="1211714" y="207897"/>
                </a:lnTo>
                <a:lnTo>
                  <a:pt x="1242788" y="241012"/>
                </a:lnTo>
                <a:lnTo>
                  <a:pt x="1271714" y="276064"/>
                </a:lnTo>
                <a:lnTo>
                  <a:pt x="1298387" y="312946"/>
                </a:lnTo>
                <a:lnTo>
                  <a:pt x="1322702" y="351553"/>
                </a:lnTo>
                <a:lnTo>
                  <a:pt x="1344552" y="391778"/>
                </a:lnTo>
                <a:lnTo>
                  <a:pt x="1363831" y="433517"/>
                </a:lnTo>
                <a:lnTo>
                  <a:pt x="1380434" y="476663"/>
                </a:lnTo>
                <a:lnTo>
                  <a:pt x="1394256" y="521111"/>
                </a:lnTo>
                <a:lnTo>
                  <a:pt x="1405190" y="566755"/>
                </a:lnTo>
                <a:lnTo>
                  <a:pt x="1413131" y="613489"/>
                </a:lnTo>
                <a:lnTo>
                  <a:pt x="1417973" y="661208"/>
                </a:lnTo>
                <a:lnTo>
                  <a:pt x="1419611" y="709805"/>
                </a:lnTo>
                <a:lnTo>
                  <a:pt x="1417973" y="758403"/>
                </a:lnTo>
                <a:lnTo>
                  <a:pt x="1413131" y="806122"/>
                </a:lnTo>
                <a:lnTo>
                  <a:pt x="1405190" y="852856"/>
                </a:lnTo>
                <a:lnTo>
                  <a:pt x="1394256" y="898500"/>
                </a:lnTo>
                <a:lnTo>
                  <a:pt x="1380434" y="942948"/>
                </a:lnTo>
                <a:lnTo>
                  <a:pt x="1363831" y="986094"/>
                </a:lnTo>
                <a:lnTo>
                  <a:pt x="1344552" y="1027832"/>
                </a:lnTo>
                <a:lnTo>
                  <a:pt x="1322702" y="1068058"/>
                </a:lnTo>
                <a:lnTo>
                  <a:pt x="1298387" y="1106664"/>
                </a:lnTo>
                <a:lnTo>
                  <a:pt x="1271714" y="1143546"/>
                </a:lnTo>
                <a:lnTo>
                  <a:pt x="1242788" y="1178598"/>
                </a:lnTo>
                <a:lnTo>
                  <a:pt x="1211714" y="1211714"/>
                </a:lnTo>
                <a:lnTo>
                  <a:pt x="1178598" y="1242788"/>
                </a:lnTo>
                <a:lnTo>
                  <a:pt x="1143546" y="1271714"/>
                </a:lnTo>
                <a:lnTo>
                  <a:pt x="1106664" y="1298387"/>
                </a:lnTo>
                <a:lnTo>
                  <a:pt x="1068058" y="1322702"/>
                </a:lnTo>
                <a:lnTo>
                  <a:pt x="1027832" y="1344552"/>
                </a:lnTo>
                <a:lnTo>
                  <a:pt x="986094" y="1363831"/>
                </a:lnTo>
                <a:lnTo>
                  <a:pt x="942948" y="1380434"/>
                </a:lnTo>
                <a:lnTo>
                  <a:pt x="898500" y="1394256"/>
                </a:lnTo>
                <a:lnTo>
                  <a:pt x="852856" y="1405190"/>
                </a:lnTo>
                <a:lnTo>
                  <a:pt x="806122" y="1413131"/>
                </a:lnTo>
                <a:lnTo>
                  <a:pt x="758403" y="1417973"/>
                </a:lnTo>
                <a:lnTo>
                  <a:pt x="709805" y="1419611"/>
                </a:lnTo>
                <a:close/>
              </a:path>
            </a:pathLst>
          </a:custGeom>
          <a:solidFill>
            <a:srgbClr val="120A1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1203720" y="6165084"/>
            <a:ext cx="247015" cy="4679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900" spc="40" b="1">
                <a:solidFill>
                  <a:srgbClr val="EFE9FA"/>
                </a:solidFill>
                <a:latin typeface="Trebuchet MS"/>
                <a:cs typeface="Trebuchet MS"/>
              </a:rPr>
              <a:t>1</a:t>
            </a:r>
            <a:endParaRPr sz="29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621337" y="6180637"/>
            <a:ext cx="1330325" cy="454659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2800" spc="5" b="1">
                <a:solidFill>
                  <a:srgbClr val="12091C"/>
                </a:solidFill>
                <a:latin typeface="Roboto"/>
                <a:cs typeface="Roboto"/>
              </a:rPr>
              <a:t>R</a:t>
            </a:r>
            <a:r>
              <a:rPr dirty="0" sz="2800" spc="50" b="1">
                <a:solidFill>
                  <a:srgbClr val="12091C"/>
                </a:solidFill>
                <a:latin typeface="Roboto"/>
                <a:cs typeface="Roboto"/>
              </a:rPr>
              <a:t>e</a:t>
            </a:r>
            <a:r>
              <a:rPr dirty="0" sz="2800" b="1">
                <a:solidFill>
                  <a:srgbClr val="12091C"/>
                </a:solidFill>
                <a:latin typeface="Roboto"/>
                <a:cs typeface="Roboto"/>
              </a:rPr>
              <a:t>a</a:t>
            </a:r>
            <a:r>
              <a:rPr dirty="0" sz="2800" spc="15" b="1">
                <a:solidFill>
                  <a:srgbClr val="12091C"/>
                </a:solidFill>
                <a:latin typeface="Roboto"/>
                <a:cs typeface="Roboto"/>
              </a:rPr>
              <a:t>c</a:t>
            </a:r>
            <a:r>
              <a:rPr dirty="0" sz="2800" spc="-30" b="1">
                <a:solidFill>
                  <a:srgbClr val="12091C"/>
                </a:solidFill>
                <a:latin typeface="Roboto"/>
                <a:cs typeface="Roboto"/>
              </a:rPr>
              <a:t>t</a:t>
            </a:r>
            <a:r>
              <a:rPr dirty="0" sz="2800" spc="10" b="1">
                <a:solidFill>
                  <a:srgbClr val="12091C"/>
                </a:solidFill>
                <a:latin typeface="Roboto"/>
                <a:cs typeface="Roboto"/>
              </a:rPr>
              <a:t>J</a:t>
            </a:r>
            <a:r>
              <a:rPr dirty="0" sz="2800" b="1">
                <a:solidFill>
                  <a:srgbClr val="12091C"/>
                </a:solidFill>
                <a:latin typeface="Roboto"/>
                <a:cs typeface="Roboto"/>
              </a:rPr>
              <a:t>s</a:t>
            </a:r>
            <a:endParaRPr sz="2800">
              <a:latin typeface="Roboto"/>
              <a:cs typeface="Roboto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0" y="0"/>
            <a:ext cx="18288000" cy="3629025"/>
            <a:chOff x="0" y="0"/>
            <a:chExt cx="18288000" cy="3629025"/>
          </a:xfrm>
        </p:grpSpPr>
        <p:sp>
          <p:nvSpPr>
            <p:cNvPr id="7" name="object 7"/>
            <p:cNvSpPr/>
            <p:nvPr/>
          </p:nvSpPr>
          <p:spPr>
            <a:xfrm>
              <a:off x="0" y="0"/>
              <a:ext cx="18288000" cy="3629025"/>
            </a:xfrm>
            <a:custGeom>
              <a:avLst/>
              <a:gdLst/>
              <a:ahLst/>
              <a:cxnLst/>
              <a:rect l="l" t="t" r="r" b="b"/>
              <a:pathLst>
                <a:path w="18288000" h="3629025">
                  <a:moveTo>
                    <a:pt x="18287999" y="3629024"/>
                  </a:moveTo>
                  <a:lnTo>
                    <a:pt x="0" y="3629024"/>
                  </a:lnTo>
                  <a:lnTo>
                    <a:pt x="0" y="0"/>
                  </a:lnTo>
                  <a:lnTo>
                    <a:pt x="18287999" y="0"/>
                  </a:lnTo>
                  <a:lnTo>
                    <a:pt x="18287999" y="3629024"/>
                  </a:lnTo>
                  <a:close/>
                </a:path>
              </a:pathLst>
            </a:custGeom>
            <a:solidFill>
              <a:srgbClr val="EFE9F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5983654" y="927275"/>
              <a:ext cx="1694180" cy="1929130"/>
            </a:xfrm>
            <a:custGeom>
              <a:avLst/>
              <a:gdLst/>
              <a:ahLst/>
              <a:cxnLst/>
              <a:rect l="l" t="t" r="r" b="b"/>
              <a:pathLst>
                <a:path w="1694179" h="1929130">
                  <a:moveTo>
                    <a:pt x="845880" y="1928532"/>
                  </a:moveTo>
                  <a:lnTo>
                    <a:pt x="154143" y="1735761"/>
                  </a:lnTo>
                  <a:lnTo>
                    <a:pt x="0" y="26"/>
                  </a:lnTo>
                  <a:lnTo>
                    <a:pt x="1693818" y="0"/>
                  </a:lnTo>
                  <a:lnTo>
                    <a:pt x="1539575" y="1735468"/>
                  </a:lnTo>
                  <a:lnTo>
                    <a:pt x="845913" y="1928505"/>
                  </a:lnTo>
                  <a:close/>
                </a:path>
              </a:pathLst>
            </a:custGeom>
            <a:solidFill>
              <a:srgbClr val="254DE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6830597" y="1069194"/>
              <a:ext cx="692785" cy="1639570"/>
            </a:xfrm>
            <a:custGeom>
              <a:avLst/>
              <a:gdLst/>
              <a:ahLst/>
              <a:cxnLst/>
              <a:rect l="l" t="t" r="r" b="b"/>
              <a:pathLst>
                <a:path w="692784" h="1639570">
                  <a:moveTo>
                    <a:pt x="0" y="1639016"/>
                  </a:moveTo>
                  <a:lnTo>
                    <a:pt x="0" y="0"/>
                  </a:lnTo>
                  <a:lnTo>
                    <a:pt x="692400" y="19"/>
                  </a:lnTo>
                  <a:lnTo>
                    <a:pt x="560533" y="1483040"/>
                  </a:lnTo>
                  <a:lnTo>
                    <a:pt x="0" y="1639016"/>
                  </a:lnTo>
                  <a:close/>
                </a:path>
              </a:pathLst>
            </a:custGeom>
            <a:solidFill>
              <a:srgbClr val="2965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6298857" y="1282051"/>
              <a:ext cx="532130" cy="1205865"/>
            </a:xfrm>
            <a:custGeom>
              <a:avLst/>
              <a:gdLst/>
              <a:ahLst/>
              <a:cxnLst/>
              <a:rect l="l" t="t" r="r" b="b"/>
              <a:pathLst>
                <a:path w="532129" h="1205864">
                  <a:moveTo>
                    <a:pt x="531736" y="983780"/>
                  </a:moveTo>
                  <a:lnTo>
                    <a:pt x="530809" y="984046"/>
                  </a:lnTo>
                  <a:lnTo>
                    <a:pt x="294640" y="920000"/>
                  </a:lnTo>
                  <a:lnTo>
                    <a:pt x="279539" y="750227"/>
                  </a:lnTo>
                  <a:lnTo>
                    <a:pt x="66662" y="750227"/>
                  </a:lnTo>
                  <a:lnTo>
                    <a:pt x="96367" y="1084503"/>
                  </a:lnTo>
                  <a:lnTo>
                    <a:pt x="530733" y="1205547"/>
                  </a:lnTo>
                  <a:lnTo>
                    <a:pt x="531736" y="1205280"/>
                  </a:lnTo>
                  <a:lnTo>
                    <a:pt x="531736" y="984046"/>
                  </a:lnTo>
                  <a:lnTo>
                    <a:pt x="531736" y="983780"/>
                  </a:lnTo>
                  <a:close/>
                </a:path>
                <a:path w="532129" h="1205864">
                  <a:moveTo>
                    <a:pt x="531736" y="430936"/>
                  </a:moveTo>
                  <a:lnTo>
                    <a:pt x="38188" y="430936"/>
                  </a:lnTo>
                  <a:lnTo>
                    <a:pt x="57188" y="643775"/>
                  </a:lnTo>
                  <a:lnTo>
                    <a:pt x="531736" y="643775"/>
                  </a:lnTo>
                  <a:lnTo>
                    <a:pt x="531736" y="430936"/>
                  </a:lnTo>
                  <a:close/>
                </a:path>
                <a:path w="532129" h="1205864">
                  <a:moveTo>
                    <a:pt x="531736" y="0"/>
                  </a:moveTo>
                  <a:lnTo>
                    <a:pt x="0" y="0"/>
                  </a:lnTo>
                  <a:lnTo>
                    <a:pt x="19278" y="212902"/>
                  </a:lnTo>
                  <a:lnTo>
                    <a:pt x="531736" y="212902"/>
                  </a:lnTo>
                  <a:lnTo>
                    <a:pt x="531736" y="0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6382296" y="455586"/>
              <a:ext cx="873760" cy="328295"/>
            </a:xfrm>
            <a:custGeom>
              <a:avLst/>
              <a:gdLst/>
              <a:ahLst/>
              <a:cxnLst/>
              <a:rect l="l" t="t" r="r" b="b"/>
              <a:pathLst>
                <a:path w="873759" h="328295">
                  <a:moveTo>
                    <a:pt x="256832" y="0"/>
                  </a:moveTo>
                  <a:lnTo>
                    <a:pt x="0" y="0"/>
                  </a:lnTo>
                  <a:lnTo>
                    <a:pt x="0" y="108153"/>
                  </a:lnTo>
                  <a:lnTo>
                    <a:pt x="0" y="215036"/>
                  </a:lnTo>
                  <a:lnTo>
                    <a:pt x="0" y="323202"/>
                  </a:lnTo>
                  <a:lnTo>
                    <a:pt x="256832" y="323202"/>
                  </a:lnTo>
                  <a:lnTo>
                    <a:pt x="256832" y="215036"/>
                  </a:lnTo>
                  <a:lnTo>
                    <a:pt x="107403" y="215036"/>
                  </a:lnTo>
                  <a:lnTo>
                    <a:pt x="107403" y="108153"/>
                  </a:lnTo>
                  <a:lnTo>
                    <a:pt x="256832" y="108153"/>
                  </a:lnTo>
                  <a:lnTo>
                    <a:pt x="256832" y="0"/>
                  </a:lnTo>
                  <a:close/>
                </a:path>
                <a:path w="873759" h="328295">
                  <a:moveTo>
                    <a:pt x="565023" y="0"/>
                  </a:moveTo>
                  <a:lnTo>
                    <a:pt x="308190" y="0"/>
                  </a:lnTo>
                  <a:lnTo>
                    <a:pt x="308190" y="94157"/>
                  </a:lnTo>
                  <a:lnTo>
                    <a:pt x="308190" y="111975"/>
                  </a:lnTo>
                  <a:lnTo>
                    <a:pt x="308190" y="211226"/>
                  </a:lnTo>
                  <a:lnTo>
                    <a:pt x="457657" y="211226"/>
                  </a:lnTo>
                  <a:lnTo>
                    <a:pt x="457657" y="230314"/>
                  </a:lnTo>
                  <a:lnTo>
                    <a:pt x="308190" y="230314"/>
                  </a:lnTo>
                  <a:lnTo>
                    <a:pt x="308190" y="328295"/>
                  </a:lnTo>
                  <a:lnTo>
                    <a:pt x="565023" y="328295"/>
                  </a:lnTo>
                  <a:lnTo>
                    <a:pt x="565023" y="230314"/>
                  </a:lnTo>
                  <a:lnTo>
                    <a:pt x="565023" y="211226"/>
                  </a:lnTo>
                  <a:lnTo>
                    <a:pt x="565023" y="111975"/>
                  </a:lnTo>
                  <a:lnTo>
                    <a:pt x="415632" y="111975"/>
                  </a:lnTo>
                  <a:lnTo>
                    <a:pt x="415632" y="94157"/>
                  </a:lnTo>
                  <a:lnTo>
                    <a:pt x="565023" y="94157"/>
                  </a:lnTo>
                  <a:lnTo>
                    <a:pt x="565023" y="0"/>
                  </a:lnTo>
                  <a:close/>
                </a:path>
                <a:path w="873759" h="328295">
                  <a:moveTo>
                    <a:pt x="873239" y="0"/>
                  </a:moveTo>
                  <a:lnTo>
                    <a:pt x="616419" y="0"/>
                  </a:lnTo>
                  <a:lnTo>
                    <a:pt x="616419" y="94157"/>
                  </a:lnTo>
                  <a:lnTo>
                    <a:pt x="616419" y="111975"/>
                  </a:lnTo>
                  <a:lnTo>
                    <a:pt x="616419" y="211226"/>
                  </a:lnTo>
                  <a:lnTo>
                    <a:pt x="765810" y="211226"/>
                  </a:lnTo>
                  <a:lnTo>
                    <a:pt x="765810" y="230314"/>
                  </a:lnTo>
                  <a:lnTo>
                    <a:pt x="616419" y="230314"/>
                  </a:lnTo>
                  <a:lnTo>
                    <a:pt x="616419" y="328295"/>
                  </a:lnTo>
                  <a:lnTo>
                    <a:pt x="873239" y="328295"/>
                  </a:lnTo>
                  <a:lnTo>
                    <a:pt x="873239" y="230314"/>
                  </a:lnTo>
                  <a:lnTo>
                    <a:pt x="873239" y="211226"/>
                  </a:lnTo>
                  <a:lnTo>
                    <a:pt x="873239" y="111975"/>
                  </a:lnTo>
                  <a:lnTo>
                    <a:pt x="723785" y="111975"/>
                  </a:lnTo>
                  <a:lnTo>
                    <a:pt x="723785" y="94157"/>
                  </a:lnTo>
                  <a:lnTo>
                    <a:pt x="873239" y="94157"/>
                  </a:lnTo>
                  <a:lnTo>
                    <a:pt x="87323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6829866" y="1282048"/>
              <a:ext cx="531495" cy="1205865"/>
            </a:xfrm>
            <a:custGeom>
              <a:avLst/>
              <a:gdLst/>
              <a:ahLst/>
              <a:cxnLst/>
              <a:rect l="l" t="t" r="r" b="b"/>
              <a:pathLst>
                <a:path w="531495" h="1205864">
                  <a:moveTo>
                    <a:pt x="0" y="1205415"/>
                  </a:moveTo>
                  <a:lnTo>
                    <a:pt x="0" y="983982"/>
                  </a:lnTo>
                  <a:lnTo>
                    <a:pt x="236510" y="919859"/>
                  </a:lnTo>
                  <a:lnTo>
                    <a:pt x="261144" y="643768"/>
                  </a:lnTo>
                  <a:lnTo>
                    <a:pt x="0" y="643768"/>
                  </a:lnTo>
                  <a:lnTo>
                    <a:pt x="0" y="430934"/>
                  </a:lnTo>
                  <a:lnTo>
                    <a:pt x="279536" y="430934"/>
                  </a:lnTo>
                  <a:lnTo>
                    <a:pt x="298792" y="212900"/>
                  </a:lnTo>
                  <a:lnTo>
                    <a:pt x="0" y="212900"/>
                  </a:lnTo>
                  <a:lnTo>
                    <a:pt x="0" y="0"/>
                  </a:lnTo>
                  <a:lnTo>
                    <a:pt x="531185" y="0"/>
                  </a:lnTo>
                  <a:lnTo>
                    <a:pt x="492940" y="430934"/>
                  </a:lnTo>
                  <a:lnTo>
                    <a:pt x="487761" y="488058"/>
                  </a:lnTo>
                  <a:lnTo>
                    <a:pt x="434709" y="1084500"/>
                  </a:lnTo>
                  <a:lnTo>
                    <a:pt x="0" y="120541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9707946" y="646486"/>
              <a:ext cx="2633345" cy="2336800"/>
            </a:xfrm>
            <a:custGeom>
              <a:avLst/>
              <a:gdLst/>
              <a:ahLst/>
              <a:cxnLst/>
              <a:rect l="l" t="t" r="r" b="b"/>
              <a:pathLst>
                <a:path w="2633345" h="2336800">
                  <a:moveTo>
                    <a:pt x="2101848" y="736600"/>
                  </a:moveTo>
                  <a:lnTo>
                    <a:pt x="529175" y="736600"/>
                  </a:lnTo>
                  <a:lnTo>
                    <a:pt x="554248" y="723900"/>
                  </a:lnTo>
                  <a:lnTo>
                    <a:pt x="548884" y="698500"/>
                  </a:lnTo>
                  <a:lnTo>
                    <a:pt x="543847" y="673100"/>
                  </a:lnTo>
                  <a:lnTo>
                    <a:pt x="539145" y="660400"/>
                  </a:lnTo>
                  <a:lnTo>
                    <a:pt x="523916" y="571500"/>
                  </a:lnTo>
                  <a:lnTo>
                    <a:pt x="516052" y="508000"/>
                  </a:lnTo>
                  <a:lnTo>
                    <a:pt x="511192" y="457200"/>
                  </a:lnTo>
                  <a:lnTo>
                    <a:pt x="509333" y="406400"/>
                  </a:lnTo>
                  <a:lnTo>
                    <a:pt x="510471" y="342900"/>
                  </a:lnTo>
                  <a:lnTo>
                    <a:pt x="514601" y="292100"/>
                  </a:lnTo>
                  <a:lnTo>
                    <a:pt x="521719" y="254000"/>
                  </a:lnTo>
                  <a:lnTo>
                    <a:pt x="531822" y="203200"/>
                  </a:lnTo>
                  <a:lnTo>
                    <a:pt x="544907" y="165100"/>
                  </a:lnTo>
                  <a:lnTo>
                    <a:pt x="560967" y="127000"/>
                  </a:lnTo>
                  <a:lnTo>
                    <a:pt x="580001" y="101600"/>
                  </a:lnTo>
                  <a:lnTo>
                    <a:pt x="602004" y="63500"/>
                  </a:lnTo>
                  <a:lnTo>
                    <a:pt x="626972" y="50800"/>
                  </a:lnTo>
                  <a:lnTo>
                    <a:pt x="654901" y="25400"/>
                  </a:lnTo>
                  <a:lnTo>
                    <a:pt x="684764" y="12700"/>
                  </a:lnTo>
                  <a:lnTo>
                    <a:pt x="716997" y="0"/>
                  </a:lnTo>
                  <a:lnTo>
                    <a:pt x="866215" y="0"/>
                  </a:lnTo>
                  <a:lnTo>
                    <a:pt x="907741" y="12700"/>
                  </a:lnTo>
                  <a:lnTo>
                    <a:pt x="950613" y="38100"/>
                  </a:lnTo>
                  <a:lnTo>
                    <a:pt x="994663" y="50800"/>
                  </a:lnTo>
                  <a:lnTo>
                    <a:pt x="1039720" y="76200"/>
                  </a:lnTo>
                  <a:lnTo>
                    <a:pt x="1108895" y="114300"/>
                  </a:lnTo>
                  <a:lnTo>
                    <a:pt x="737892" y="114300"/>
                  </a:lnTo>
                  <a:lnTo>
                    <a:pt x="690000" y="139700"/>
                  </a:lnTo>
                  <a:lnTo>
                    <a:pt x="655409" y="190500"/>
                  </a:lnTo>
                  <a:lnTo>
                    <a:pt x="642407" y="228600"/>
                  </a:lnTo>
                  <a:lnTo>
                    <a:pt x="632463" y="266700"/>
                  </a:lnTo>
                  <a:lnTo>
                    <a:pt x="625723" y="317500"/>
                  </a:lnTo>
                  <a:lnTo>
                    <a:pt x="622333" y="368300"/>
                  </a:lnTo>
                  <a:lnTo>
                    <a:pt x="622441" y="419100"/>
                  </a:lnTo>
                  <a:lnTo>
                    <a:pt x="626192" y="482600"/>
                  </a:lnTo>
                  <a:lnTo>
                    <a:pt x="633734" y="546100"/>
                  </a:lnTo>
                  <a:lnTo>
                    <a:pt x="645212" y="609600"/>
                  </a:lnTo>
                  <a:lnTo>
                    <a:pt x="649264" y="635000"/>
                  </a:lnTo>
                  <a:lnTo>
                    <a:pt x="653638" y="660400"/>
                  </a:lnTo>
                  <a:lnTo>
                    <a:pt x="658325" y="673100"/>
                  </a:lnTo>
                  <a:lnTo>
                    <a:pt x="663314" y="698500"/>
                  </a:lnTo>
                  <a:lnTo>
                    <a:pt x="2087045" y="698500"/>
                  </a:lnTo>
                  <a:lnTo>
                    <a:pt x="2083662" y="711200"/>
                  </a:lnTo>
                  <a:lnTo>
                    <a:pt x="2080115" y="723900"/>
                  </a:lnTo>
                  <a:lnTo>
                    <a:pt x="2101848" y="736600"/>
                  </a:lnTo>
                  <a:close/>
                </a:path>
                <a:path w="2633345" h="2336800">
                  <a:moveTo>
                    <a:pt x="1492232" y="279400"/>
                  </a:moveTo>
                  <a:lnTo>
                    <a:pt x="1317763" y="279400"/>
                  </a:lnTo>
                  <a:lnTo>
                    <a:pt x="1383281" y="228600"/>
                  </a:lnTo>
                  <a:lnTo>
                    <a:pt x="1431836" y="177800"/>
                  </a:lnTo>
                  <a:lnTo>
                    <a:pt x="1480135" y="152400"/>
                  </a:lnTo>
                  <a:lnTo>
                    <a:pt x="1527994" y="114300"/>
                  </a:lnTo>
                  <a:lnTo>
                    <a:pt x="1621647" y="63500"/>
                  </a:lnTo>
                  <a:lnTo>
                    <a:pt x="1667069" y="38100"/>
                  </a:lnTo>
                  <a:lnTo>
                    <a:pt x="1754176" y="12700"/>
                  </a:lnTo>
                  <a:lnTo>
                    <a:pt x="1795489" y="0"/>
                  </a:lnTo>
                  <a:lnTo>
                    <a:pt x="1908238" y="0"/>
                  </a:lnTo>
                  <a:lnTo>
                    <a:pt x="1972222" y="25400"/>
                  </a:lnTo>
                  <a:lnTo>
                    <a:pt x="2024112" y="63500"/>
                  </a:lnTo>
                  <a:lnTo>
                    <a:pt x="2052361" y="101600"/>
                  </a:lnTo>
                  <a:lnTo>
                    <a:pt x="1827963" y="101600"/>
                  </a:lnTo>
                  <a:lnTo>
                    <a:pt x="1790621" y="114300"/>
                  </a:lnTo>
                  <a:lnTo>
                    <a:pt x="1749926" y="127000"/>
                  </a:lnTo>
                  <a:lnTo>
                    <a:pt x="1706267" y="139700"/>
                  </a:lnTo>
                  <a:lnTo>
                    <a:pt x="1660033" y="165100"/>
                  </a:lnTo>
                  <a:lnTo>
                    <a:pt x="1611614" y="190500"/>
                  </a:lnTo>
                  <a:lnTo>
                    <a:pt x="1561399" y="228600"/>
                  </a:lnTo>
                  <a:lnTo>
                    <a:pt x="1509778" y="266700"/>
                  </a:lnTo>
                  <a:lnTo>
                    <a:pt x="1492232" y="279400"/>
                  </a:lnTo>
                  <a:close/>
                </a:path>
                <a:path w="2633345" h="2336800">
                  <a:moveTo>
                    <a:pt x="2087045" y="698500"/>
                  </a:moveTo>
                  <a:lnTo>
                    <a:pt x="1971204" y="698500"/>
                  </a:lnTo>
                  <a:lnTo>
                    <a:pt x="1974382" y="685800"/>
                  </a:lnTo>
                  <a:lnTo>
                    <a:pt x="1977426" y="673100"/>
                  </a:lnTo>
                  <a:lnTo>
                    <a:pt x="1995954" y="571500"/>
                  </a:lnTo>
                  <a:lnTo>
                    <a:pt x="2004590" y="508000"/>
                  </a:lnTo>
                  <a:lnTo>
                    <a:pt x="2009101" y="444500"/>
                  </a:lnTo>
                  <a:lnTo>
                    <a:pt x="2009647" y="381000"/>
                  </a:lnTo>
                  <a:lnTo>
                    <a:pt x="2006389" y="330200"/>
                  </a:lnTo>
                  <a:lnTo>
                    <a:pt x="1999488" y="279400"/>
                  </a:lnTo>
                  <a:lnTo>
                    <a:pt x="1989105" y="228600"/>
                  </a:lnTo>
                  <a:lnTo>
                    <a:pt x="1975401" y="190500"/>
                  </a:lnTo>
                  <a:lnTo>
                    <a:pt x="1938673" y="139700"/>
                  </a:lnTo>
                  <a:lnTo>
                    <a:pt x="1915971" y="114300"/>
                  </a:lnTo>
                  <a:lnTo>
                    <a:pt x="1891027" y="114300"/>
                  </a:lnTo>
                  <a:lnTo>
                    <a:pt x="1861561" y="101600"/>
                  </a:lnTo>
                  <a:lnTo>
                    <a:pt x="2052361" y="101600"/>
                  </a:lnTo>
                  <a:lnTo>
                    <a:pt x="2065121" y="127000"/>
                  </a:lnTo>
                  <a:lnTo>
                    <a:pt x="2081525" y="152400"/>
                  </a:lnTo>
                  <a:lnTo>
                    <a:pt x="2095184" y="190500"/>
                  </a:lnTo>
                  <a:lnTo>
                    <a:pt x="2106090" y="241300"/>
                  </a:lnTo>
                  <a:lnTo>
                    <a:pt x="2114236" y="279400"/>
                  </a:lnTo>
                  <a:lnTo>
                    <a:pt x="2119613" y="330200"/>
                  </a:lnTo>
                  <a:lnTo>
                    <a:pt x="2122213" y="381000"/>
                  </a:lnTo>
                  <a:lnTo>
                    <a:pt x="2122028" y="431800"/>
                  </a:lnTo>
                  <a:lnTo>
                    <a:pt x="2119051" y="482600"/>
                  </a:lnTo>
                  <a:lnTo>
                    <a:pt x="2113272" y="546100"/>
                  </a:lnTo>
                  <a:lnTo>
                    <a:pt x="2104685" y="609600"/>
                  </a:lnTo>
                  <a:lnTo>
                    <a:pt x="2093281" y="673100"/>
                  </a:lnTo>
                  <a:lnTo>
                    <a:pt x="2090254" y="685800"/>
                  </a:lnTo>
                  <a:lnTo>
                    <a:pt x="2087045" y="698500"/>
                  </a:lnTo>
                  <a:close/>
                </a:path>
                <a:path w="2633345" h="2336800">
                  <a:moveTo>
                    <a:pt x="1672091" y="647700"/>
                  </a:moveTo>
                  <a:lnTo>
                    <a:pt x="961937" y="647700"/>
                  </a:lnTo>
                  <a:lnTo>
                    <a:pt x="1014673" y="635000"/>
                  </a:lnTo>
                  <a:lnTo>
                    <a:pt x="1045826" y="596900"/>
                  </a:lnTo>
                  <a:lnTo>
                    <a:pt x="1077348" y="558800"/>
                  </a:lnTo>
                  <a:lnTo>
                    <a:pt x="1109199" y="520700"/>
                  </a:lnTo>
                  <a:lnTo>
                    <a:pt x="1141334" y="469900"/>
                  </a:lnTo>
                  <a:lnTo>
                    <a:pt x="1206286" y="393700"/>
                  </a:lnTo>
                  <a:lnTo>
                    <a:pt x="1239018" y="368300"/>
                  </a:lnTo>
                  <a:lnTo>
                    <a:pt x="1209295" y="330200"/>
                  </a:lnTo>
                  <a:lnTo>
                    <a:pt x="1199419" y="330200"/>
                  </a:lnTo>
                  <a:lnTo>
                    <a:pt x="1143772" y="279400"/>
                  </a:lnTo>
                  <a:lnTo>
                    <a:pt x="1089079" y="241300"/>
                  </a:lnTo>
                  <a:lnTo>
                    <a:pt x="1035772" y="203200"/>
                  </a:lnTo>
                  <a:lnTo>
                    <a:pt x="984285" y="177800"/>
                  </a:lnTo>
                  <a:lnTo>
                    <a:pt x="935053" y="152400"/>
                  </a:lnTo>
                  <a:lnTo>
                    <a:pt x="888509" y="127000"/>
                  </a:lnTo>
                  <a:lnTo>
                    <a:pt x="845087" y="114300"/>
                  </a:lnTo>
                  <a:lnTo>
                    <a:pt x="1108895" y="114300"/>
                  </a:lnTo>
                  <a:lnTo>
                    <a:pt x="1132175" y="127000"/>
                  </a:lnTo>
                  <a:lnTo>
                    <a:pt x="1274153" y="241300"/>
                  </a:lnTo>
                  <a:lnTo>
                    <a:pt x="1306827" y="279400"/>
                  </a:lnTo>
                  <a:lnTo>
                    <a:pt x="1492232" y="279400"/>
                  </a:lnTo>
                  <a:lnTo>
                    <a:pt x="1457140" y="304800"/>
                  </a:lnTo>
                  <a:lnTo>
                    <a:pt x="1426927" y="330200"/>
                  </a:lnTo>
                  <a:lnTo>
                    <a:pt x="1411753" y="355600"/>
                  </a:lnTo>
                  <a:lnTo>
                    <a:pt x="1396559" y="368300"/>
                  </a:lnTo>
                  <a:lnTo>
                    <a:pt x="1428800" y="393700"/>
                  </a:lnTo>
                  <a:lnTo>
                    <a:pt x="1471647" y="444500"/>
                  </a:lnTo>
                  <a:lnTo>
                    <a:pt x="1317773" y="444500"/>
                  </a:lnTo>
                  <a:lnTo>
                    <a:pt x="1254751" y="520700"/>
                  </a:lnTo>
                  <a:lnTo>
                    <a:pt x="1223449" y="546100"/>
                  </a:lnTo>
                  <a:lnTo>
                    <a:pt x="1192360" y="596900"/>
                  </a:lnTo>
                  <a:lnTo>
                    <a:pt x="1161538" y="635000"/>
                  </a:lnTo>
                  <a:lnTo>
                    <a:pt x="1619238" y="635000"/>
                  </a:lnTo>
                  <a:lnTo>
                    <a:pt x="1672091" y="647700"/>
                  </a:lnTo>
                  <a:close/>
                </a:path>
                <a:path w="2633345" h="2336800">
                  <a:moveTo>
                    <a:pt x="1619238" y="635000"/>
                  </a:moveTo>
                  <a:lnTo>
                    <a:pt x="1472774" y="635000"/>
                  </a:lnTo>
                  <a:lnTo>
                    <a:pt x="1442011" y="596900"/>
                  </a:lnTo>
                  <a:lnTo>
                    <a:pt x="1411089" y="546100"/>
                  </a:lnTo>
                  <a:lnTo>
                    <a:pt x="1380050" y="520700"/>
                  </a:lnTo>
                  <a:lnTo>
                    <a:pt x="1317773" y="444500"/>
                  </a:lnTo>
                  <a:lnTo>
                    <a:pt x="1471647" y="444500"/>
                  </a:lnTo>
                  <a:lnTo>
                    <a:pt x="1524902" y="508000"/>
                  </a:lnTo>
                  <a:lnTo>
                    <a:pt x="1556596" y="558800"/>
                  </a:lnTo>
                  <a:lnTo>
                    <a:pt x="1588054" y="596900"/>
                  </a:lnTo>
                  <a:lnTo>
                    <a:pt x="1619238" y="635000"/>
                  </a:lnTo>
                  <a:close/>
                </a:path>
                <a:path w="2633345" h="2336800">
                  <a:moveTo>
                    <a:pt x="1434014" y="635000"/>
                  </a:moveTo>
                  <a:lnTo>
                    <a:pt x="1200047" y="635000"/>
                  </a:lnTo>
                  <a:lnTo>
                    <a:pt x="1238730" y="622300"/>
                  </a:lnTo>
                  <a:lnTo>
                    <a:pt x="1395042" y="622300"/>
                  </a:lnTo>
                  <a:lnTo>
                    <a:pt x="1434014" y="635000"/>
                  </a:lnTo>
                  <a:close/>
                </a:path>
                <a:path w="2633345" h="2336800">
                  <a:moveTo>
                    <a:pt x="1825906" y="673100"/>
                  </a:moveTo>
                  <a:lnTo>
                    <a:pt x="808366" y="673100"/>
                  </a:lnTo>
                  <a:lnTo>
                    <a:pt x="909924" y="647700"/>
                  </a:lnTo>
                  <a:lnTo>
                    <a:pt x="1724198" y="647700"/>
                  </a:lnTo>
                  <a:lnTo>
                    <a:pt x="1825906" y="673100"/>
                  </a:lnTo>
                  <a:close/>
                </a:path>
                <a:path w="2633345" h="2336800">
                  <a:moveTo>
                    <a:pt x="1971204" y="698500"/>
                  </a:moveTo>
                  <a:lnTo>
                    <a:pt x="663314" y="698500"/>
                  </a:lnTo>
                  <a:lnTo>
                    <a:pt x="758970" y="673100"/>
                  </a:lnTo>
                  <a:lnTo>
                    <a:pt x="1875374" y="673100"/>
                  </a:lnTo>
                  <a:lnTo>
                    <a:pt x="1971204" y="698500"/>
                  </a:lnTo>
                  <a:close/>
                </a:path>
                <a:path w="2633345" h="2336800">
                  <a:moveTo>
                    <a:pt x="1123987" y="749300"/>
                  </a:moveTo>
                  <a:lnTo>
                    <a:pt x="480430" y="749300"/>
                  </a:lnTo>
                  <a:lnTo>
                    <a:pt x="504562" y="736600"/>
                  </a:lnTo>
                  <a:lnTo>
                    <a:pt x="1171621" y="736600"/>
                  </a:lnTo>
                  <a:lnTo>
                    <a:pt x="1123987" y="749300"/>
                  </a:lnTo>
                  <a:close/>
                </a:path>
                <a:path w="2633345" h="2336800">
                  <a:moveTo>
                    <a:pt x="2144234" y="749300"/>
                  </a:moveTo>
                  <a:lnTo>
                    <a:pt x="1509499" y="749300"/>
                  </a:lnTo>
                  <a:lnTo>
                    <a:pt x="1461842" y="736600"/>
                  </a:lnTo>
                  <a:lnTo>
                    <a:pt x="2123224" y="736600"/>
                  </a:lnTo>
                  <a:lnTo>
                    <a:pt x="2144234" y="749300"/>
                  </a:lnTo>
                  <a:close/>
                </a:path>
                <a:path w="2633345" h="2336800">
                  <a:moveTo>
                    <a:pt x="1124513" y="1587500"/>
                  </a:moveTo>
                  <a:lnTo>
                    <a:pt x="481479" y="1587500"/>
                  </a:lnTo>
                  <a:lnTo>
                    <a:pt x="420812" y="1562100"/>
                  </a:lnTo>
                  <a:lnTo>
                    <a:pt x="363384" y="1536700"/>
                  </a:lnTo>
                  <a:lnTo>
                    <a:pt x="309395" y="1511300"/>
                  </a:lnTo>
                  <a:lnTo>
                    <a:pt x="259047" y="1485900"/>
                  </a:lnTo>
                  <a:lnTo>
                    <a:pt x="212541" y="1460500"/>
                  </a:lnTo>
                  <a:lnTo>
                    <a:pt x="170076" y="1422400"/>
                  </a:lnTo>
                  <a:lnTo>
                    <a:pt x="131856" y="1397000"/>
                  </a:lnTo>
                  <a:lnTo>
                    <a:pt x="98079" y="1371600"/>
                  </a:lnTo>
                  <a:lnTo>
                    <a:pt x="68947" y="1333500"/>
                  </a:lnTo>
                  <a:lnTo>
                    <a:pt x="44662" y="1295400"/>
                  </a:lnTo>
                  <a:lnTo>
                    <a:pt x="25424" y="1270000"/>
                  </a:lnTo>
                  <a:lnTo>
                    <a:pt x="11433" y="1231900"/>
                  </a:lnTo>
                  <a:lnTo>
                    <a:pt x="2891" y="1193800"/>
                  </a:lnTo>
                  <a:lnTo>
                    <a:pt x="0" y="1155700"/>
                  </a:lnTo>
                  <a:lnTo>
                    <a:pt x="2696" y="1130300"/>
                  </a:lnTo>
                  <a:lnTo>
                    <a:pt x="10674" y="1092200"/>
                  </a:lnTo>
                  <a:lnTo>
                    <a:pt x="23764" y="1066800"/>
                  </a:lnTo>
                  <a:lnTo>
                    <a:pt x="41796" y="1028700"/>
                  </a:lnTo>
                  <a:lnTo>
                    <a:pt x="64602" y="990600"/>
                  </a:lnTo>
                  <a:lnTo>
                    <a:pt x="92014" y="965200"/>
                  </a:lnTo>
                  <a:lnTo>
                    <a:pt x="123861" y="939800"/>
                  </a:lnTo>
                  <a:lnTo>
                    <a:pt x="159976" y="901700"/>
                  </a:lnTo>
                  <a:lnTo>
                    <a:pt x="200188" y="876300"/>
                  </a:lnTo>
                  <a:lnTo>
                    <a:pt x="244329" y="850900"/>
                  </a:lnTo>
                  <a:lnTo>
                    <a:pt x="292230" y="825500"/>
                  </a:lnTo>
                  <a:lnTo>
                    <a:pt x="343723" y="800100"/>
                  </a:lnTo>
                  <a:lnTo>
                    <a:pt x="398637" y="774700"/>
                  </a:lnTo>
                  <a:lnTo>
                    <a:pt x="456804" y="749300"/>
                  </a:lnTo>
                  <a:lnTo>
                    <a:pt x="1076786" y="749300"/>
                  </a:lnTo>
                  <a:lnTo>
                    <a:pt x="1068000" y="762000"/>
                  </a:lnTo>
                  <a:lnTo>
                    <a:pt x="932380" y="762000"/>
                  </a:lnTo>
                  <a:lnTo>
                    <a:pt x="882711" y="774700"/>
                  </a:lnTo>
                  <a:lnTo>
                    <a:pt x="833927" y="774700"/>
                  </a:lnTo>
                  <a:lnTo>
                    <a:pt x="739327" y="800100"/>
                  </a:lnTo>
                  <a:lnTo>
                    <a:pt x="693666" y="800100"/>
                  </a:lnTo>
                  <a:lnTo>
                    <a:pt x="700839" y="825500"/>
                  </a:lnTo>
                  <a:lnTo>
                    <a:pt x="584497" y="825500"/>
                  </a:lnTo>
                  <a:lnTo>
                    <a:pt x="561148" y="838200"/>
                  </a:lnTo>
                  <a:lnTo>
                    <a:pt x="538246" y="850900"/>
                  </a:lnTo>
                  <a:lnTo>
                    <a:pt x="515811" y="850900"/>
                  </a:lnTo>
                  <a:lnTo>
                    <a:pt x="493862" y="863600"/>
                  </a:lnTo>
                  <a:lnTo>
                    <a:pt x="431246" y="889000"/>
                  </a:lnTo>
                  <a:lnTo>
                    <a:pt x="373577" y="914400"/>
                  </a:lnTo>
                  <a:lnTo>
                    <a:pt x="321070" y="939800"/>
                  </a:lnTo>
                  <a:lnTo>
                    <a:pt x="273939" y="965200"/>
                  </a:lnTo>
                  <a:lnTo>
                    <a:pt x="232398" y="990600"/>
                  </a:lnTo>
                  <a:lnTo>
                    <a:pt x="196660" y="1016000"/>
                  </a:lnTo>
                  <a:lnTo>
                    <a:pt x="166941" y="1054100"/>
                  </a:lnTo>
                  <a:lnTo>
                    <a:pt x="143453" y="1079500"/>
                  </a:lnTo>
                  <a:lnTo>
                    <a:pt x="126412" y="1104900"/>
                  </a:lnTo>
                  <a:lnTo>
                    <a:pt x="116030" y="1130300"/>
                  </a:lnTo>
                  <a:lnTo>
                    <a:pt x="112522" y="1155700"/>
                  </a:lnTo>
                  <a:lnTo>
                    <a:pt x="118693" y="1193800"/>
                  </a:lnTo>
                  <a:lnTo>
                    <a:pt x="137168" y="1231900"/>
                  </a:lnTo>
                  <a:lnTo>
                    <a:pt x="167889" y="1270000"/>
                  </a:lnTo>
                  <a:lnTo>
                    <a:pt x="210798" y="1320800"/>
                  </a:lnTo>
                  <a:lnTo>
                    <a:pt x="243956" y="1346200"/>
                  </a:lnTo>
                  <a:lnTo>
                    <a:pt x="281005" y="1371600"/>
                  </a:lnTo>
                  <a:lnTo>
                    <a:pt x="321754" y="1397000"/>
                  </a:lnTo>
                  <a:lnTo>
                    <a:pt x="366010" y="1422400"/>
                  </a:lnTo>
                  <a:lnTo>
                    <a:pt x="413581" y="1435100"/>
                  </a:lnTo>
                  <a:lnTo>
                    <a:pt x="464275" y="1460500"/>
                  </a:lnTo>
                  <a:lnTo>
                    <a:pt x="517899" y="1485900"/>
                  </a:lnTo>
                  <a:lnTo>
                    <a:pt x="549820" y="1485900"/>
                  </a:lnTo>
                  <a:lnTo>
                    <a:pt x="566214" y="1498600"/>
                  </a:lnTo>
                  <a:lnTo>
                    <a:pt x="701843" y="1498600"/>
                  </a:lnTo>
                  <a:lnTo>
                    <a:pt x="692113" y="1524000"/>
                  </a:lnTo>
                  <a:lnTo>
                    <a:pt x="785137" y="1549400"/>
                  </a:lnTo>
                  <a:lnTo>
                    <a:pt x="833732" y="1549400"/>
                  </a:lnTo>
                  <a:lnTo>
                    <a:pt x="883632" y="1562100"/>
                  </a:lnTo>
                  <a:lnTo>
                    <a:pt x="1069258" y="1562100"/>
                  </a:lnTo>
                  <a:lnTo>
                    <a:pt x="1078124" y="1574800"/>
                  </a:lnTo>
                  <a:lnTo>
                    <a:pt x="1124513" y="1587500"/>
                  </a:lnTo>
                  <a:close/>
                </a:path>
                <a:path w="2633345" h="2336800">
                  <a:moveTo>
                    <a:pt x="2134834" y="1587500"/>
                  </a:moveTo>
                  <a:lnTo>
                    <a:pt x="1510477" y="1587500"/>
                  </a:lnTo>
                  <a:lnTo>
                    <a:pt x="1557628" y="1574800"/>
                  </a:lnTo>
                  <a:lnTo>
                    <a:pt x="1583284" y="1536700"/>
                  </a:lnTo>
                  <a:lnTo>
                    <a:pt x="1608767" y="1498600"/>
                  </a:lnTo>
                  <a:lnTo>
                    <a:pt x="1634053" y="1460500"/>
                  </a:lnTo>
                  <a:lnTo>
                    <a:pt x="1659116" y="1422400"/>
                  </a:lnTo>
                  <a:lnTo>
                    <a:pt x="1683933" y="1371600"/>
                  </a:lnTo>
                  <a:lnTo>
                    <a:pt x="1708219" y="1333500"/>
                  </a:lnTo>
                  <a:lnTo>
                    <a:pt x="1731696" y="1295400"/>
                  </a:lnTo>
                  <a:lnTo>
                    <a:pt x="1754344" y="1244600"/>
                  </a:lnTo>
                  <a:lnTo>
                    <a:pt x="1776142" y="1206500"/>
                  </a:lnTo>
                  <a:lnTo>
                    <a:pt x="1797072" y="1155700"/>
                  </a:lnTo>
                  <a:lnTo>
                    <a:pt x="1776081" y="1117600"/>
                  </a:lnTo>
                  <a:lnTo>
                    <a:pt x="1754221" y="1079500"/>
                  </a:lnTo>
                  <a:lnTo>
                    <a:pt x="1731511" y="1041400"/>
                  </a:lnTo>
                  <a:lnTo>
                    <a:pt x="1707973" y="990600"/>
                  </a:lnTo>
                  <a:lnTo>
                    <a:pt x="1683624" y="952500"/>
                  </a:lnTo>
                  <a:lnTo>
                    <a:pt x="1658931" y="914400"/>
                  </a:lnTo>
                  <a:lnTo>
                    <a:pt x="1633868" y="863600"/>
                  </a:lnTo>
                  <a:lnTo>
                    <a:pt x="1608459" y="825500"/>
                  </a:lnTo>
                  <a:lnTo>
                    <a:pt x="1582729" y="787400"/>
                  </a:lnTo>
                  <a:lnTo>
                    <a:pt x="1556703" y="749300"/>
                  </a:lnTo>
                  <a:lnTo>
                    <a:pt x="2164867" y="749300"/>
                  </a:lnTo>
                  <a:lnTo>
                    <a:pt x="2194552" y="762000"/>
                  </a:lnTo>
                  <a:lnTo>
                    <a:pt x="1700904" y="762000"/>
                  </a:lnTo>
                  <a:lnTo>
                    <a:pt x="1721246" y="800100"/>
                  </a:lnTo>
                  <a:lnTo>
                    <a:pt x="1741377" y="825500"/>
                  </a:lnTo>
                  <a:lnTo>
                    <a:pt x="1761276" y="863600"/>
                  </a:lnTo>
                  <a:lnTo>
                    <a:pt x="1780924" y="889000"/>
                  </a:lnTo>
                  <a:lnTo>
                    <a:pt x="1800651" y="927100"/>
                  </a:lnTo>
                  <a:lnTo>
                    <a:pt x="1819867" y="965200"/>
                  </a:lnTo>
                  <a:lnTo>
                    <a:pt x="1838562" y="1003300"/>
                  </a:lnTo>
                  <a:lnTo>
                    <a:pt x="1856727" y="1028700"/>
                  </a:lnTo>
                  <a:lnTo>
                    <a:pt x="1979233" y="1028700"/>
                  </a:lnTo>
                  <a:lnTo>
                    <a:pt x="1964548" y="1066800"/>
                  </a:lnTo>
                  <a:lnTo>
                    <a:pt x="1943771" y="1117600"/>
                  </a:lnTo>
                  <a:lnTo>
                    <a:pt x="1921823" y="1155700"/>
                  </a:lnTo>
                  <a:lnTo>
                    <a:pt x="1944823" y="1206500"/>
                  </a:lnTo>
                  <a:lnTo>
                    <a:pt x="1966550" y="1257300"/>
                  </a:lnTo>
                  <a:lnTo>
                    <a:pt x="1981873" y="1295400"/>
                  </a:lnTo>
                  <a:lnTo>
                    <a:pt x="1857756" y="1295400"/>
                  </a:lnTo>
                  <a:lnTo>
                    <a:pt x="1839453" y="1320800"/>
                  </a:lnTo>
                  <a:lnTo>
                    <a:pt x="1820638" y="1358900"/>
                  </a:lnTo>
                  <a:lnTo>
                    <a:pt x="1801303" y="1397000"/>
                  </a:lnTo>
                  <a:lnTo>
                    <a:pt x="1781438" y="1435100"/>
                  </a:lnTo>
                  <a:lnTo>
                    <a:pt x="1761459" y="1460500"/>
                  </a:lnTo>
                  <a:lnTo>
                    <a:pt x="1741325" y="1498600"/>
                  </a:lnTo>
                  <a:lnTo>
                    <a:pt x="1721037" y="1536700"/>
                  </a:lnTo>
                  <a:lnTo>
                    <a:pt x="1700595" y="1562100"/>
                  </a:lnTo>
                  <a:lnTo>
                    <a:pt x="2193775" y="1562100"/>
                  </a:lnTo>
                  <a:lnTo>
                    <a:pt x="2134834" y="1587500"/>
                  </a:lnTo>
                  <a:close/>
                </a:path>
                <a:path w="2633345" h="2336800">
                  <a:moveTo>
                    <a:pt x="907759" y="1028700"/>
                  </a:moveTo>
                  <a:lnTo>
                    <a:pt x="777328" y="1028700"/>
                  </a:lnTo>
                  <a:lnTo>
                    <a:pt x="795202" y="1003300"/>
                  </a:lnTo>
                  <a:lnTo>
                    <a:pt x="813553" y="965200"/>
                  </a:lnTo>
                  <a:lnTo>
                    <a:pt x="832374" y="927100"/>
                  </a:lnTo>
                  <a:lnTo>
                    <a:pt x="851660" y="889000"/>
                  </a:lnTo>
                  <a:lnTo>
                    <a:pt x="871392" y="863600"/>
                  </a:lnTo>
                  <a:lnTo>
                    <a:pt x="891434" y="825500"/>
                  </a:lnTo>
                  <a:lnTo>
                    <a:pt x="911769" y="800100"/>
                  </a:lnTo>
                  <a:lnTo>
                    <a:pt x="932380" y="762000"/>
                  </a:lnTo>
                  <a:lnTo>
                    <a:pt x="1068000" y="762000"/>
                  </a:lnTo>
                  <a:lnTo>
                    <a:pt x="1050427" y="787400"/>
                  </a:lnTo>
                  <a:lnTo>
                    <a:pt x="1024446" y="825500"/>
                  </a:lnTo>
                  <a:lnTo>
                    <a:pt x="998875" y="863600"/>
                  </a:lnTo>
                  <a:lnTo>
                    <a:pt x="973750" y="914400"/>
                  </a:lnTo>
                  <a:lnTo>
                    <a:pt x="949104" y="952500"/>
                  </a:lnTo>
                  <a:lnTo>
                    <a:pt x="925156" y="990600"/>
                  </a:lnTo>
                  <a:lnTo>
                    <a:pt x="907759" y="1028700"/>
                  </a:lnTo>
                  <a:close/>
                </a:path>
                <a:path w="2633345" h="2336800">
                  <a:moveTo>
                    <a:pt x="1979233" y="1028700"/>
                  </a:moveTo>
                  <a:lnTo>
                    <a:pt x="1856727" y="1028700"/>
                  </a:lnTo>
                  <a:lnTo>
                    <a:pt x="1876112" y="990600"/>
                  </a:lnTo>
                  <a:lnTo>
                    <a:pt x="1894258" y="939800"/>
                  </a:lnTo>
                  <a:lnTo>
                    <a:pt x="1911135" y="889000"/>
                  </a:lnTo>
                  <a:lnTo>
                    <a:pt x="1926714" y="850900"/>
                  </a:lnTo>
                  <a:lnTo>
                    <a:pt x="1940964" y="800100"/>
                  </a:lnTo>
                  <a:lnTo>
                    <a:pt x="1895036" y="800100"/>
                  </a:lnTo>
                  <a:lnTo>
                    <a:pt x="1799935" y="774700"/>
                  </a:lnTo>
                  <a:lnTo>
                    <a:pt x="1750881" y="774700"/>
                  </a:lnTo>
                  <a:lnTo>
                    <a:pt x="1700904" y="762000"/>
                  </a:lnTo>
                  <a:lnTo>
                    <a:pt x="2194552" y="762000"/>
                  </a:lnTo>
                  <a:lnTo>
                    <a:pt x="2224238" y="774700"/>
                  </a:lnTo>
                  <a:lnTo>
                    <a:pt x="2280347" y="800100"/>
                  </a:lnTo>
                  <a:lnTo>
                    <a:pt x="2333014" y="825500"/>
                  </a:lnTo>
                  <a:lnTo>
                    <a:pt x="2357535" y="838200"/>
                  </a:lnTo>
                  <a:lnTo>
                    <a:pt x="2049979" y="838200"/>
                  </a:lnTo>
                  <a:lnTo>
                    <a:pt x="2035437" y="876300"/>
                  </a:lnTo>
                  <a:lnTo>
                    <a:pt x="2019597" y="927100"/>
                  </a:lnTo>
                  <a:lnTo>
                    <a:pt x="2002486" y="965200"/>
                  </a:lnTo>
                  <a:lnTo>
                    <a:pt x="1984128" y="1016000"/>
                  </a:lnTo>
                  <a:lnTo>
                    <a:pt x="1979233" y="1028700"/>
                  </a:lnTo>
                  <a:close/>
                </a:path>
                <a:path w="2633345" h="2336800">
                  <a:moveTo>
                    <a:pt x="701843" y="1498600"/>
                  </a:moveTo>
                  <a:lnTo>
                    <a:pt x="582882" y="1498600"/>
                  </a:lnTo>
                  <a:lnTo>
                    <a:pt x="597785" y="1447800"/>
                  </a:lnTo>
                  <a:lnTo>
                    <a:pt x="613953" y="1409700"/>
                  </a:lnTo>
                  <a:lnTo>
                    <a:pt x="631360" y="1358900"/>
                  </a:lnTo>
                  <a:lnTo>
                    <a:pt x="649978" y="1308100"/>
                  </a:lnTo>
                  <a:lnTo>
                    <a:pt x="669780" y="1257300"/>
                  </a:lnTo>
                  <a:lnTo>
                    <a:pt x="690740" y="1206500"/>
                  </a:lnTo>
                  <a:lnTo>
                    <a:pt x="712828" y="1168400"/>
                  </a:lnTo>
                  <a:lnTo>
                    <a:pt x="691026" y="1117600"/>
                  </a:lnTo>
                  <a:lnTo>
                    <a:pt x="670342" y="1066800"/>
                  </a:lnTo>
                  <a:lnTo>
                    <a:pt x="650798" y="1016000"/>
                  </a:lnTo>
                  <a:lnTo>
                    <a:pt x="632419" y="965200"/>
                  </a:lnTo>
                  <a:lnTo>
                    <a:pt x="615227" y="927100"/>
                  </a:lnTo>
                  <a:lnTo>
                    <a:pt x="599245" y="876300"/>
                  </a:lnTo>
                  <a:lnTo>
                    <a:pt x="584497" y="825500"/>
                  </a:lnTo>
                  <a:lnTo>
                    <a:pt x="700839" y="825500"/>
                  </a:lnTo>
                  <a:lnTo>
                    <a:pt x="708011" y="850900"/>
                  </a:lnTo>
                  <a:lnTo>
                    <a:pt x="723570" y="889000"/>
                  </a:lnTo>
                  <a:lnTo>
                    <a:pt x="740322" y="939800"/>
                  </a:lnTo>
                  <a:lnTo>
                    <a:pt x="758248" y="990600"/>
                  </a:lnTo>
                  <a:lnTo>
                    <a:pt x="777328" y="1028700"/>
                  </a:lnTo>
                  <a:lnTo>
                    <a:pt x="907759" y="1028700"/>
                  </a:lnTo>
                  <a:lnTo>
                    <a:pt x="901960" y="1041400"/>
                  </a:lnTo>
                  <a:lnTo>
                    <a:pt x="879543" y="1079500"/>
                  </a:lnTo>
                  <a:lnTo>
                    <a:pt x="857919" y="1117600"/>
                  </a:lnTo>
                  <a:lnTo>
                    <a:pt x="837106" y="1168400"/>
                  </a:lnTo>
                  <a:lnTo>
                    <a:pt x="857936" y="1206500"/>
                  </a:lnTo>
                  <a:lnTo>
                    <a:pt x="879598" y="1244600"/>
                  </a:lnTo>
                  <a:lnTo>
                    <a:pt x="902081" y="1295400"/>
                  </a:lnTo>
                  <a:lnTo>
                    <a:pt x="777461" y="1295400"/>
                  </a:lnTo>
                  <a:lnTo>
                    <a:pt x="757970" y="1346200"/>
                  </a:lnTo>
                  <a:lnTo>
                    <a:pt x="739662" y="1384300"/>
                  </a:lnTo>
                  <a:lnTo>
                    <a:pt x="722566" y="1435100"/>
                  </a:lnTo>
                  <a:lnTo>
                    <a:pt x="706707" y="1485900"/>
                  </a:lnTo>
                  <a:lnTo>
                    <a:pt x="701843" y="1498600"/>
                  </a:lnTo>
                  <a:close/>
                </a:path>
                <a:path w="2633345" h="2336800">
                  <a:moveTo>
                    <a:pt x="2352100" y="1498600"/>
                  </a:moveTo>
                  <a:lnTo>
                    <a:pt x="2055225" y="1498600"/>
                  </a:lnTo>
                  <a:lnTo>
                    <a:pt x="2066446" y="1485900"/>
                  </a:lnTo>
                  <a:lnTo>
                    <a:pt x="2099452" y="1485900"/>
                  </a:lnTo>
                  <a:lnTo>
                    <a:pt x="2168004" y="1460500"/>
                  </a:lnTo>
                  <a:lnTo>
                    <a:pt x="2231317" y="1435100"/>
                  </a:lnTo>
                  <a:lnTo>
                    <a:pt x="2289119" y="1397000"/>
                  </a:lnTo>
                  <a:lnTo>
                    <a:pt x="2341139" y="1371600"/>
                  </a:lnTo>
                  <a:lnTo>
                    <a:pt x="2387103" y="1346200"/>
                  </a:lnTo>
                  <a:lnTo>
                    <a:pt x="2426742" y="1308100"/>
                  </a:lnTo>
                  <a:lnTo>
                    <a:pt x="2459783" y="1282700"/>
                  </a:lnTo>
                  <a:lnTo>
                    <a:pt x="2485955" y="1244600"/>
                  </a:lnTo>
                  <a:lnTo>
                    <a:pt x="2504985" y="1219200"/>
                  </a:lnTo>
                  <a:lnTo>
                    <a:pt x="2516603" y="1193800"/>
                  </a:lnTo>
                  <a:lnTo>
                    <a:pt x="2520536" y="1155700"/>
                  </a:lnTo>
                  <a:lnTo>
                    <a:pt x="2516891" y="1130300"/>
                  </a:lnTo>
                  <a:lnTo>
                    <a:pt x="2506118" y="1104900"/>
                  </a:lnTo>
                  <a:lnTo>
                    <a:pt x="2488459" y="1079500"/>
                  </a:lnTo>
                  <a:lnTo>
                    <a:pt x="2464154" y="1054100"/>
                  </a:lnTo>
                  <a:lnTo>
                    <a:pt x="2433446" y="1016000"/>
                  </a:lnTo>
                  <a:lnTo>
                    <a:pt x="2396576" y="990600"/>
                  </a:lnTo>
                  <a:lnTo>
                    <a:pt x="2353786" y="965200"/>
                  </a:lnTo>
                  <a:lnTo>
                    <a:pt x="2305316" y="939800"/>
                  </a:lnTo>
                  <a:lnTo>
                    <a:pt x="2251410" y="901700"/>
                  </a:lnTo>
                  <a:lnTo>
                    <a:pt x="2192307" y="876300"/>
                  </a:lnTo>
                  <a:lnTo>
                    <a:pt x="2128251" y="863600"/>
                  </a:lnTo>
                  <a:lnTo>
                    <a:pt x="2109180" y="850900"/>
                  </a:lnTo>
                  <a:lnTo>
                    <a:pt x="2089771" y="850900"/>
                  </a:lnTo>
                  <a:lnTo>
                    <a:pt x="2070034" y="838200"/>
                  </a:lnTo>
                  <a:lnTo>
                    <a:pt x="2357535" y="838200"/>
                  </a:lnTo>
                  <a:lnTo>
                    <a:pt x="2427289" y="876300"/>
                  </a:lnTo>
                  <a:lnTo>
                    <a:pt x="2468535" y="901700"/>
                  </a:lnTo>
                  <a:lnTo>
                    <a:pt x="2505609" y="927100"/>
                  </a:lnTo>
                  <a:lnTo>
                    <a:pt x="2538330" y="965200"/>
                  </a:lnTo>
                  <a:lnTo>
                    <a:pt x="2566516" y="990600"/>
                  </a:lnTo>
                  <a:lnTo>
                    <a:pt x="2589986" y="1028700"/>
                  </a:lnTo>
                  <a:lnTo>
                    <a:pt x="2608557" y="1054100"/>
                  </a:lnTo>
                  <a:lnTo>
                    <a:pt x="2622047" y="1092200"/>
                  </a:lnTo>
                  <a:lnTo>
                    <a:pt x="2630275" y="1130300"/>
                  </a:lnTo>
                  <a:lnTo>
                    <a:pt x="2633057" y="1155700"/>
                  </a:lnTo>
                  <a:lnTo>
                    <a:pt x="2630466" y="1193800"/>
                  </a:lnTo>
                  <a:lnTo>
                    <a:pt x="2622801" y="1231900"/>
                  </a:lnTo>
                  <a:lnTo>
                    <a:pt x="2610222" y="1257300"/>
                  </a:lnTo>
                  <a:lnTo>
                    <a:pt x="2592892" y="1295400"/>
                  </a:lnTo>
                  <a:lnTo>
                    <a:pt x="2570972" y="1320800"/>
                  </a:lnTo>
                  <a:lnTo>
                    <a:pt x="2544623" y="1358900"/>
                  </a:lnTo>
                  <a:lnTo>
                    <a:pt x="2514007" y="1384300"/>
                  </a:lnTo>
                  <a:lnTo>
                    <a:pt x="2479285" y="1409700"/>
                  </a:lnTo>
                  <a:lnTo>
                    <a:pt x="2440619" y="1447800"/>
                  </a:lnTo>
                  <a:lnTo>
                    <a:pt x="2398170" y="1473200"/>
                  </a:lnTo>
                  <a:lnTo>
                    <a:pt x="2352100" y="1498600"/>
                  </a:lnTo>
                  <a:close/>
                </a:path>
                <a:path w="2633345" h="2336800">
                  <a:moveTo>
                    <a:pt x="1363909" y="1397000"/>
                  </a:moveTo>
                  <a:lnTo>
                    <a:pt x="1269169" y="1397000"/>
                  </a:lnTo>
                  <a:lnTo>
                    <a:pt x="1225041" y="1371600"/>
                  </a:lnTo>
                  <a:lnTo>
                    <a:pt x="1185102" y="1358900"/>
                  </a:lnTo>
                  <a:lnTo>
                    <a:pt x="1150301" y="1320800"/>
                  </a:lnTo>
                  <a:lnTo>
                    <a:pt x="1121585" y="1295400"/>
                  </a:lnTo>
                  <a:lnTo>
                    <a:pt x="1099900" y="1257300"/>
                  </a:lnTo>
                  <a:lnTo>
                    <a:pt x="1086194" y="1206500"/>
                  </a:lnTo>
                  <a:lnTo>
                    <a:pt x="1081415" y="1155700"/>
                  </a:lnTo>
                  <a:lnTo>
                    <a:pt x="1086194" y="1117600"/>
                  </a:lnTo>
                  <a:lnTo>
                    <a:pt x="1099900" y="1066800"/>
                  </a:lnTo>
                  <a:lnTo>
                    <a:pt x="1121585" y="1028700"/>
                  </a:lnTo>
                  <a:lnTo>
                    <a:pt x="1150301" y="990600"/>
                  </a:lnTo>
                  <a:lnTo>
                    <a:pt x="1185102" y="965200"/>
                  </a:lnTo>
                  <a:lnTo>
                    <a:pt x="1225041" y="939800"/>
                  </a:lnTo>
                  <a:lnTo>
                    <a:pt x="1269169" y="927100"/>
                  </a:lnTo>
                  <a:lnTo>
                    <a:pt x="1363909" y="927100"/>
                  </a:lnTo>
                  <a:lnTo>
                    <a:pt x="1408037" y="939800"/>
                  </a:lnTo>
                  <a:lnTo>
                    <a:pt x="1447975" y="965200"/>
                  </a:lnTo>
                  <a:lnTo>
                    <a:pt x="1482776" y="990600"/>
                  </a:lnTo>
                  <a:lnTo>
                    <a:pt x="1511493" y="1028700"/>
                  </a:lnTo>
                  <a:lnTo>
                    <a:pt x="1533178" y="1066800"/>
                  </a:lnTo>
                  <a:lnTo>
                    <a:pt x="1546884" y="1117600"/>
                  </a:lnTo>
                  <a:lnTo>
                    <a:pt x="1551663" y="1155700"/>
                  </a:lnTo>
                  <a:lnTo>
                    <a:pt x="1546884" y="1206500"/>
                  </a:lnTo>
                  <a:lnTo>
                    <a:pt x="1533178" y="1257300"/>
                  </a:lnTo>
                  <a:lnTo>
                    <a:pt x="1511493" y="1295400"/>
                  </a:lnTo>
                  <a:lnTo>
                    <a:pt x="1482776" y="1320800"/>
                  </a:lnTo>
                  <a:lnTo>
                    <a:pt x="1447975" y="1358900"/>
                  </a:lnTo>
                  <a:lnTo>
                    <a:pt x="1408037" y="1371600"/>
                  </a:lnTo>
                  <a:lnTo>
                    <a:pt x="1363909" y="1397000"/>
                  </a:lnTo>
                  <a:close/>
                </a:path>
                <a:path w="2633345" h="2336800">
                  <a:moveTo>
                    <a:pt x="1069258" y="1562100"/>
                  </a:moveTo>
                  <a:lnTo>
                    <a:pt x="934776" y="1562100"/>
                  </a:lnTo>
                  <a:lnTo>
                    <a:pt x="913648" y="1536700"/>
                  </a:lnTo>
                  <a:lnTo>
                    <a:pt x="892812" y="1498600"/>
                  </a:lnTo>
                  <a:lnTo>
                    <a:pt x="872293" y="1460500"/>
                  </a:lnTo>
                  <a:lnTo>
                    <a:pt x="852102" y="1435100"/>
                  </a:lnTo>
                  <a:lnTo>
                    <a:pt x="832706" y="1397000"/>
                  </a:lnTo>
                  <a:lnTo>
                    <a:pt x="813798" y="1358900"/>
                  </a:lnTo>
                  <a:lnTo>
                    <a:pt x="795382" y="1333500"/>
                  </a:lnTo>
                  <a:lnTo>
                    <a:pt x="777461" y="1295400"/>
                  </a:lnTo>
                  <a:lnTo>
                    <a:pt x="902081" y="1295400"/>
                  </a:lnTo>
                  <a:lnTo>
                    <a:pt x="925371" y="1333500"/>
                  </a:lnTo>
                  <a:lnTo>
                    <a:pt x="949453" y="1371600"/>
                  </a:lnTo>
                  <a:lnTo>
                    <a:pt x="974244" y="1422400"/>
                  </a:lnTo>
                  <a:lnTo>
                    <a:pt x="999549" y="1460500"/>
                  </a:lnTo>
                  <a:lnTo>
                    <a:pt x="1025322" y="1498600"/>
                  </a:lnTo>
                  <a:lnTo>
                    <a:pt x="1051526" y="1536700"/>
                  </a:lnTo>
                  <a:lnTo>
                    <a:pt x="1069258" y="1562100"/>
                  </a:lnTo>
                  <a:close/>
                </a:path>
                <a:path w="2633345" h="2336800">
                  <a:moveTo>
                    <a:pt x="2193775" y="1562100"/>
                  </a:moveTo>
                  <a:lnTo>
                    <a:pt x="1752147" y="1562100"/>
                  </a:lnTo>
                  <a:lnTo>
                    <a:pt x="1851785" y="1536700"/>
                  </a:lnTo>
                  <a:lnTo>
                    <a:pt x="1899694" y="1536700"/>
                  </a:lnTo>
                  <a:lnTo>
                    <a:pt x="1946210" y="1524000"/>
                  </a:lnTo>
                  <a:lnTo>
                    <a:pt x="1931343" y="1473200"/>
                  </a:lnTo>
                  <a:lnTo>
                    <a:pt x="1915030" y="1435100"/>
                  </a:lnTo>
                  <a:lnTo>
                    <a:pt x="1897304" y="1384300"/>
                  </a:lnTo>
                  <a:lnTo>
                    <a:pt x="1878201" y="1333500"/>
                  </a:lnTo>
                  <a:lnTo>
                    <a:pt x="1857756" y="1295400"/>
                  </a:lnTo>
                  <a:lnTo>
                    <a:pt x="1981873" y="1295400"/>
                  </a:lnTo>
                  <a:lnTo>
                    <a:pt x="1986980" y="1308100"/>
                  </a:lnTo>
                  <a:lnTo>
                    <a:pt x="2006088" y="1358900"/>
                  </a:lnTo>
                  <a:lnTo>
                    <a:pt x="2023848" y="1397000"/>
                  </a:lnTo>
                  <a:lnTo>
                    <a:pt x="2040235" y="1447800"/>
                  </a:lnTo>
                  <a:lnTo>
                    <a:pt x="2055225" y="1498600"/>
                  </a:lnTo>
                  <a:lnTo>
                    <a:pt x="2352100" y="1498600"/>
                  </a:lnTo>
                  <a:lnTo>
                    <a:pt x="2302569" y="1524000"/>
                  </a:lnTo>
                  <a:lnTo>
                    <a:pt x="2249741" y="1549400"/>
                  </a:lnTo>
                  <a:lnTo>
                    <a:pt x="2193775" y="1562100"/>
                  </a:lnTo>
                  <a:close/>
                </a:path>
                <a:path w="2633345" h="2336800">
                  <a:moveTo>
                    <a:pt x="2110624" y="1600200"/>
                  </a:moveTo>
                  <a:lnTo>
                    <a:pt x="516474" y="1600200"/>
                  </a:lnTo>
                  <a:lnTo>
                    <a:pt x="498820" y="1587500"/>
                  </a:lnTo>
                  <a:lnTo>
                    <a:pt x="2122801" y="1587500"/>
                  </a:lnTo>
                  <a:lnTo>
                    <a:pt x="2110624" y="1600200"/>
                  </a:lnTo>
                  <a:close/>
                </a:path>
                <a:path w="2633345" h="2336800">
                  <a:moveTo>
                    <a:pt x="799066" y="2336800"/>
                  </a:moveTo>
                  <a:lnTo>
                    <a:pt x="759876" y="2336800"/>
                  </a:lnTo>
                  <a:lnTo>
                    <a:pt x="722951" y="2324100"/>
                  </a:lnTo>
                  <a:lnTo>
                    <a:pt x="656793" y="2298700"/>
                  </a:lnTo>
                  <a:lnTo>
                    <a:pt x="603895" y="2260600"/>
                  </a:lnTo>
                  <a:lnTo>
                    <a:pt x="562563" y="2197100"/>
                  </a:lnTo>
                  <a:lnTo>
                    <a:pt x="546259" y="2159000"/>
                  </a:lnTo>
                  <a:lnTo>
                    <a:pt x="532873" y="2120900"/>
                  </a:lnTo>
                  <a:lnTo>
                    <a:pt x="522416" y="2082800"/>
                  </a:lnTo>
                  <a:lnTo>
                    <a:pt x="514897" y="2032000"/>
                  </a:lnTo>
                  <a:lnTo>
                    <a:pt x="510325" y="1981200"/>
                  </a:lnTo>
                  <a:lnTo>
                    <a:pt x="508709" y="1930400"/>
                  </a:lnTo>
                  <a:lnTo>
                    <a:pt x="510058" y="1879600"/>
                  </a:lnTo>
                  <a:lnTo>
                    <a:pt x="514382" y="1828800"/>
                  </a:lnTo>
                  <a:lnTo>
                    <a:pt x="521690" y="1765300"/>
                  </a:lnTo>
                  <a:lnTo>
                    <a:pt x="531990" y="1701800"/>
                  </a:lnTo>
                  <a:lnTo>
                    <a:pt x="541525" y="1651000"/>
                  </a:lnTo>
                  <a:lnTo>
                    <a:pt x="546897" y="1638300"/>
                  </a:lnTo>
                  <a:lnTo>
                    <a:pt x="552664" y="1612900"/>
                  </a:lnTo>
                  <a:lnTo>
                    <a:pt x="534427" y="1600200"/>
                  </a:lnTo>
                  <a:lnTo>
                    <a:pt x="2085875" y="1600200"/>
                  </a:lnTo>
                  <a:lnTo>
                    <a:pt x="2090171" y="1625600"/>
                  </a:lnTo>
                  <a:lnTo>
                    <a:pt x="1977056" y="1625600"/>
                  </a:lnTo>
                  <a:lnTo>
                    <a:pt x="1929619" y="1638300"/>
                  </a:lnTo>
                  <a:lnTo>
                    <a:pt x="661771" y="1638300"/>
                  </a:lnTo>
                  <a:lnTo>
                    <a:pt x="656403" y="1663700"/>
                  </a:lnTo>
                  <a:lnTo>
                    <a:pt x="651407" y="1676400"/>
                  </a:lnTo>
                  <a:lnTo>
                    <a:pt x="646788" y="1701800"/>
                  </a:lnTo>
                  <a:lnTo>
                    <a:pt x="642548" y="1727200"/>
                  </a:lnTo>
                  <a:lnTo>
                    <a:pt x="631702" y="1790700"/>
                  </a:lnTo>
                  <a:lnTo>
                    <a:pt x="624755" y="1854200"/>
                  </a:lnTo>
                  <a:lnTo>
                    <a:pt x="621557" y="1905000"/>
                  </a:lnTo>
                  <a:lnTo>
                    <a:pt x="621958" y="1968500"/>
                  </a:lnTo>
                  <a:lnTo>
                    <a:pt x="625811" y="2019300"/>
                  </a:lnTo>
                  <a:lnTo>
                    <a:pt x="632964" y="2057400"/>
                  </a:lnTo>
                  <a:lnTo>
                    <a:pt x="643270" y="2095500"/>
                  </a:lnTo>
                  <a:lnTo>
                    <a:pt x="656580" y="2133600"/>
                  </a:lnTo>
                  <a:lnTo>
                    <a:pt x="691610" y="2184400"/>
                  </a:lnTo>
                  <a:lnTo>
                    <a:pt x="713034" y="2209800"/>
                  </a:lnTo>
                  <a:lnTo>
                    <a:pt x="746956" y="2209800"/>
                  </a:lnTo>
                  <a:lnTo>
                    <a:pt x="789607" y="2222500"/>
                  </a:lnTo>
                  <a:lnTo>
                    <a:pt x="1093677" y="2222500"/>
                  </a:lnTo>
                  <a:lnTo>
                    <a:pt x="1021186" y="2260600"/>
                  </a:lnTo>
                  <a:lnTo>
                    <a:pt x="974018" y="2286000"/>
                  </a:lnTo>
                  <a:lnTo>
                    <a:pt x="927998" y="2298700"/>
                  </a:lnTo>
                  <a:lnTo>
                    <a:pt x="883351" y="2324100"/>
                  </a:lnTo>
                  <a:lnTo>
                    <a:pt x="840299" y="2324100"/>
                  </a:lnTo>
                  <a:lnTo>
                    <a:pt x="799066" y="2336800"/>
                  </a:lnTo>
                  <a:close/>
                </a:path>
                <a:path w="2633345" h="2336800">
                  <a:moveTo>
                    <a:pt x="2051634" y="2222500"/>
                  </a:moveTo>
                  <a:lnTo>
                    <a:pt x="1863555" y="2222500"/>
                  </a:lnTo>
                  <a:lnTo>
                    <a:pt x="1892791" y="2209800"/>
                  </a:lnTo>
                  <a:lnTo>
                    <a:pt x="1917709" y="2209800"/>
                  </a:lnTo>
                  <a:lnTo>
                    <a:pt x="1945423" y="2184400"/>
                  </a:lnTo>
                  <a:lnTo>
                    <a:pt x="1969560" y="2146300"/>
                  </a:lnTo>
                  <a:lnTo>
                    <a:pt x="1989320" y="2095500"/>
                  </a:lnTo>
                  <a:lnTo>
                    <a:pt x="2003901" y="2044700"/>
                  </a:lnTo>
                  <a:lnTo>
                    <a:pt x="2010093" y="1993900"/>
                  </a:lnTo>
                  <a:lnTo>
                    <a:pt x="2013663" y="1955800"/>
                  </a:lnTo>
                  <a:lnTo>
                    <a:pt x="2014585" y="1905000"/>
                  </a:lnTo>
                  <a:lnTo>
                    <a:pt x="2012832" y="1854200"/>
                  </a:lnTo>
                  <a:lnTo>
                    <a:pt x="2008376" y="1803400"/>
                  </a:lnTo>
                  <a:lnTo>
                    <a:pt x="2001191" y="1752600"/>
                  </a:lnTo>
                  <a:lnTo>
                    <a:pt x="1991250" y="1689100"/>
                  </a:lnTo>
                  <a:lnTo>
                    <a:pt x="1980951" y="1651000"/>
                  </a:lnTo>
                  <a:lnTo>
                    <a:pt x="1977056" y="1625600"/>
                  </a:lnTo>
                  <a:lnTo>
                    <a:pt x="2090171" y="1625600"/>
                  </a:lnTo>
                  <a:lnTo>
                    <a:pt x="2094245" y="1638300"/>
                  </a:lnTo>
                  <a:lnTo>
                    <a:pt x="2098068" y="1651000"/>
                  </a:lnTo>
                  <a:lnTo>
                    <a:pt x="2101612" y="1676400"/>
                  </a:lnTo>
                  <a:lnTo>
                    <a:pt x="2112782" y="1739900"/>
                  </a:lnTo>
                  <a:lnTo>
                    <a:pt x="2120741" y="1803400"/>
                  </a:lnTo>
                  <a:lnTo>
                    <a:pt x="2125513" y="1854200"/>
                  </a:lnTo>
                  <a:lnTo>
                    <a:pt x="2127118" y="1917700"/>
                  </a:lnTo>
                  <a:lnTo>
                    <a:pt x="2125581" y="1968500"/>
                  </a:lnTo>
                  <a:lnTo>
                    <a:pt x="2120924" y="2019300"/>
                  </a:lnTo>
                  <a:lnTo>
                    <a:pt x="2113170" y="2070100"/>
                  </a:lnTo>
                  <a:lnTo>
                    <a:pt x="2102341" y="2120900"/>
                  </a:lnTo>
                  <a:lnTo>
                    <a:pt x="2088460" y="2159000"/>
                  </a:lnTo>
                  <a:lnTo>
                    <a:pt x="2071550" y="2197100"/>
                  </a:lnTo>
                  <a:lnTo>
                    <a:pt x="2051634" y="2222500"/>
                  </a:lnTo>
                  <a:close/>
                </a:path>
                <a:path w="2633345" h="2336800">
                  <a:moveTo>
                    <a:pt x="1727707" y="1676400"/>
                  </a:moveTo>
                  <a:lnTo>
                    <a:pt x="857336" y="1676400"/>
                  </a:lnTo>
                  <a:lnTo>
                    <a:pt x="756962" y="1651000"/>
                  </a:lnTo>
                  <a:lnTo>
                    <a:pt x="708690" y="1651000"/>
                  </a:lnTo>
                  <a:lnTo>
                    <a:pt x="661771" y="1638300"/>
                  </a:lnTo>
                  <a:lnTo>
                    <a:pt x="1929619" y="1638300"/>
                  </a:lnTo>
                  <a:lnTo>
                    <a:pt x="1830951" y="1663700"/>
                  </a:lnTo>
                  <a:lnTo>
                    <a:pt x="1779866" y="1663700"/>
                  </a:lnTo>
                  <a:lnTo>
                    <a:pt x="1727707" y="1676400"/>
                  </a:lnTo>
                  <a:close/>
                </a:path>
                <a:path w="2633345" h="2336800">
                  <a:moveTo>
                    <a:pt x="1093677" y="2222500"/>
                  </a:moveTo>
                  <a:lnTo>
                    <a:pt x="789607" y="2222500"/>
                  </a:lnTo>
                  <a:lnTo>
                    <a:pt x="840140" y="2209800"/>
                  </a:lnTo>
                  <a:lnTo>
                    <a:pt x="897708" y="2197100"/>
                  </a:lnTo>
                  <a:lnTo>
                    <a:pt x="937082" y="2184400"/>
                  </a:lnTo>
                  <a:lnTo>
                    <a:pt x="977726" y="2159000"/>
                  </a:lnTo>
                  <a:lnTo>
                    <a:pt x="1019424" y="2133600"/>
                  </a:lnTo>
                  <a:lnTo>
                    <a:pt x="1105115" y="2082800"/>
                  </a:lnTo>
                  <a:lnTo>
                    <a:pt x="1192425" y="2006600"/>
                  </a:lnTo>
                  <a:lnTo>
                    <a:pt x="1204939" y="2006600"/>
                  </a:lnTo>
                  <a:lnTo>
                    <a:pt x="1242618" y="1968500"/>
                  </a:lnTo>
                  <a:lnTo>
                    <a:pt x="1144348" y="1854200"/>
                  </a:lnTo>
                  <a:lnTo>
                    <a:pt x="1079834" y="1778000"/>
                  </a:lnTo>
                  <a:lnTo>
                    <a:pt x="1048030" y="1727200"/>
                  </a:lnTo>
                  <a:lnTo>
                    <a:pt x="1016596" y="1689100"/>
                  </a:lnTo>
                  <a:lnTo>
                    <a:pt x="962427" y="1676400"/>
                  </a:lnTo>
                  <a:lnTo>
                    <a:pt x="1674549" y="1676400"/>
                  </a:lnTo>
                  <a:lnTo>
                    <a:pt x="1620462" y="1689100"/>
                  </a:lnTo>
                  <a:lnTo>
                    <a:pt x="1610083" y="1701800"/>
                  </a:lnTo>
                  <a:lnTo>
                    <a:pt x="1162464" y="1701800"/>
                  </a:lnTo>
                  <a:lnTo>
                    <a:pt x="1225313" y="1778000"/>
                  </a:lnTo>
                  <a:lnTo>
                    <a:pt x="1288913" y="1854200"/>
                  </a:lnTo>
                  <a:lnTo>
                    <a:pt x="1320859" y="1879600"/>
                  </a:lnTo>
                  <a:lnTo>
                    <a:pt x="1473822" y="1879600"/>
                  </a:lnTo>
                  <a:lnTo>
                    <a:pt x="1399737" y="1968500"/>
                  </a:lnTo>
                  <a:lnTo>
                    <a:pt x="1449449" y="2006600"/>
                  </a:lnTo>
                  <a:lnTo>
                    <a:pt x="1465975" y="2032000"/>
                  </a:lnTo>
                  <a:lnTo>
                    <a:pt x="1483232" y="2044700"/>
                  </a:lnTo>
                  <a:lnTo>
                    <a:pt x="1321363" y="2044700"/>
                  </a:lnTo>
                  <a:lnTo>
                    <a:pt x="1266439" y="2095500"/>
                  </a:lnTo>
                  <a:lnTo>
                    <a:pt x="1118075" y="2209800"/>
                  </a:lnTo>
                  <a:lnTo>
                    <a:pt x="1093677" y="2222500"/>
                  </a:lnTo>
                  <a:close/>
                </a:path>
                <a:path w="2633345" h="2336800">
                  <a:moveTo>
                    <a:pt x="1473822" y="1879600"/>
                  </a:moveTo>
                  <a:lnTo>
                    <a:pt x="1320859" y="1879600"/>
                  </a:lnTo>
                  <a:lnTo>
                    <a:pt x="1351806" y="1854200"/>
                  </a:lnTo>
                  <a:lnTo>
                    <a:pt x="1475448" y="1701800"/>
                  </a:lnTo>
                  <a:lnTo>
                    <a:pt x="1610083" y="1701800"/>
                  </a:lnTo>
                  <a:lnTo>
                    <a:pt x="1589327" y="1727200"/>
                  </a:lnTo>
                  <a:lnTo>
                    <a:pt x="1558009" y="1778000"/>
                  </a:lnTo>
                  <a:lnTo>
                    <a:pt x="1473822" y="1879600"/>
                  </a:lnTo>
                  <a:close/>
                </a:path>
                <a:path w="2633345" h="2336800">
                  <a:moveTo>
                    <a:pt x="1875383" y="2336800"/>
                  </a:moveTo>
                  <a:lnTo>
                    <a:pt x="1838156" y="2336800"/>
                  </a:lnTo>
                  <a:lnTo>
                    <a:pt x="1799059" y="2324100"/>
                  </a:lnTo>
                  <a:lnTo>
                    <a:pt x="1758273" y="2324100"/>
                  </a:lnTo>
                  <a:lnTo>
                    <a:pt x="1715974" y="2311400"/>
                  </a:lnTo>
                  <a:lnTo>
                    <a:pt x="1672343" y="2286000"/>
                  </a:lnTo>
                  <a:lnTo>
                    <a:pt x="1627556" y="2273300"/>
                  </a:lnTo>
                  <a:lnTo>
                    <a:pt x="1535230" y="2222500"/>
                  </a:lnTo>
                  <a:lnTo>
                    <a:pt x="1392538" y="2108200"/>
                  </a:lnTo>
                  <a:lnTo>
                    <a:pt x="1357066" y="2082800"/>
                  </a:lnTo>
                  <a:lnTo>
                    <a:pt x="1339238" y="2057400"/>
                  </a:lnTo>
                  <a:lnTo>
                    <a:pt x="1321363" y="2044700"/>
                  </a:lnTo>
                  <a:lnTo>
                    <a:pt x="1483232" y="2044700"/>
                  </a:lnTo>
                  <a:lnTo>
                    <a:pt x="1517745" y="2070100"/>
                  </a:lnTo>
                  <a:lnTo>
                    <a:pt x="1568464" y="2108200"/>
                  </a:lnTo>
                  <a:lnTo>
                    <a:pt x="1617768" y="2133600"/>
                  </a:lnTo>
                  <a:lnTo>
                    <a:pt x="1665294" y="2159000"/>
                  </a:lnTo>
                  <a:lnTo>
                    <a:pt x="1710680" y="2184400"/>
                  </a:lnTo>
                  <a:lnTo>
                    <a:pt x="1753562" y="2197100"/>
                  </a:lnTo>
                  <a:lnTo>
                    <a:pt x="1793577" y="2209800"/>
                  </a:lnTo>
                  <a:lnTo>
                    <a:pt x="1830362" y="2222500"/>
                  </a:lnTo>
                  <a:lnTo>
                    <a:pt x="2051634" y="2222500"/>
                  </a:lnTo>
                  <a:lnTo>
                    <a:pt x="2028734" y="2260600"/>
                  </a:lnTo>
                  <a:lnTo>
                    <a:pt x="1974073" y="2298700"/>
                  </a:lnTo>
                  <a:lnTo>
                    <a:pt x="1910565" y="2324100"/>
                  </a:lnTo>
                  <a:lnTo>
                    <a:pt x="1875383" y="2336800"/>
                  </a:lnTo>
                  <a:close/>
                </a:path>
              </a:pathLst>
            </a:custGeom>
            <a:solidFill>
              <a:srgbClr val="00D8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7153077" y="3915523"/>
            <a:ext cx="3982085" cy="1016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500" spc="-160" b="1">
                <a:latin typeface="Tahoma"/>
                <a:cs typeface="Tahoma"/>
              </a:rPr>
              <a:t>Front-End</a:t>
            </a:r>
            <a:endParaRPr sz="6500">
              <a:latin typeface="Tahoma"/>
              <a:cs typeface="Tahoma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996154" y="5715767"/>
            <a:ext cx="1419860" cy="1419860"/>
          </a:xfrm>
          <a:custGeom>
            <a:avLst/>
            <a:gdLst/>
            <a:ahLst/>
            <a:cxnLst/>
            <a:rect l="l" t="t" r="r" b="b"/>
            <a:pathLst>
              <a:path w="1419859" h="1419859">
                <a:moveTo>
                  <a:pt x="709805" y="1419611"/>
                </a:moveTo>
                <a:lnTo>
                  <a:pt x="661208" y="1417973"/>
                </a:lnTo>
                <a:lnTo>
                  <a:pt x="613489" y="1413131"/>
                </a:lnTo>
                <a:lnTo>
                  <a:pt x="566755" y="1405190"/>
                </a:lnTo>
                <a:lnTo>
                  <a:pt x="521111" y="1394256"/>
                </a:lnTo>
                <a:lnTo>
                  <a:pt x="476663" y="1380434"/>
                </a:lnTo>
                <a:lnTo>
                  <a:pt x="433517" y="1363831"/>
                </a:lnTo>
                <a:lnTo>
                  <a:pt x="391778" y="1344552"/>
                </a:lnTo>
                <a:lnTo>
                  <a:pt x="351553" y="1322702"/>
                </a:lnTo>
                <a:lnTo>
                  <a:pt x="312946" y="1298387"/>
                </a:lnTo>
                <a:lnTo>
                  <a:pt x="276064" y="1271714"/>
                </a:lnTo>
                <a:lnTo>
                  <a:pt x="241012" y="1242788"/>
                </a:lnTo>
                <a:lnTo>
                  <a:pt x="207897" y="1211714"/>
                </a:lnTo>
                <a:lnTo>
                  <a:pt x="176823" y="1178598"/>
                </a:lnTo>
                <a:lnTo>
                  <a:pt x="147896" y="1143546"/>
                </a:lnTo>
                <a:lnTo>
                  <a:pt x="121223" y="1106664"/>
                </a:lnTo>
                <a:lnTo>
                  <a:pt x="96909" y="1068058"/>
                </a:lnTo>
                <a:lnTo>
                  <a:pt x="75059" y="1027832"/>
                </a:lnTo>
                <a:lnTo>
                  <a:pt x="55780" y="986094"/>
                </a:lnTo>
                <a:lnTo>
                  <a:pt x="39176" y="942948"/>
                </a:lnTo>
                <a:lnTo>
                  <a:pt x="25354" y="898500"/>
                </a:lnTo>
                <a:lnTo>
                  <a:pt x="14420" y="852856"/>
                </a:lnTo>
                <a:lnTo>
                  <a:pt x="6479" y="806122"/>
                </a:lnTo>
                <a:lnTo>
                  <a:pt x="1637" y="758403"/>
                </a:lnTo>
                <a:lnTo>
                  <a:pt x="0" y="709805"/>
                </a:lnTo>
                <a:lnTo>
                  <a:pt x="1637" y="661208"/>
                </a:lnTo>
                <a:lnTo>
                  <a:pt x="6479" y="613489"/>
                </a:lnTo>
                <a:lnTo>
                  <a:pt x="14420" y="566755"/>
                </a:lnTo>
                <a:lnTo>
                  <a:pt x="25354" y="521111"/>
                </a:lnTo>
                <a:lnTo>
                  <a:pt x="39176" y="476663"/>
                </a:lnTo>
                <a:lnTo>
                  <a:pt x="55780" y="433517"/>
                </a:lnTo>
                <a:lnTo>
                  <a:pt x="75059" y="391778"/>
                </a:lnTo>
                <a:lnTo>
                  <a:pt x="96909" y="351553"/>
                </a:lnTo>
                <a:lnTo>
                  <a:pt x="121223" y="312946"/>
                </a:lnTo>
                <a:lnTo>
                  <a:pt x="147896" y="276064"/>
                </a:lnTo>
                <a:lnTo>
                  <a:pt x="176823" y="241012"/>
                </a:lnTo>
                <a:lnTo>
                  <a:pt x="207897" y="207897"/>
                </a:lnTo>
                <a:lnTo>
                  <a:pt x="241012" y="176823"/>
                </a:lnTo>
                <a:lnTo>
                  <a:pt x="276064" y="147896"/>
                </a:lnTo>
                <a:lnTo>
                  <a:pt x="312946" y="121223"/>
                </a:lnTo>
                <a:lnTo>
                  <a:pt x="351553" y="96909"/>
                </a:lnTo>
                <a:lnTo>
                  <a:pt x="391778" y="75059"/>
                </a:lnTo>
                <a:lnTo>
                  <a:pt x="433517" y="55780"/>
                </a:lnTo>
                <a:lnTo>
                  <a:pt x="476663" y="39176"/>
                </a:lnTo>
                <a:lnTo>
                  <a:pt x="521111" y="25354"/>
                </a:lnTo>
                <a:lnTo>
                  <a:pt x="566755" y="14420"/>
                </a:lnTo>
                <a:lnTo>
                  <a:pt x="613489" y="6479"/>
                </a:lnTo>
                <a:lnTo>
                  <a:pt x="661208" y="1637"/>
                </a:lnTo>
                <a:lnTo>
                  <a:pt x="709805" y="0"/>
                </a:lnTo>
                <a:lnTo>
                  <a:pt x="758403" y="1637"/>
                </a:lnTo>
                <a:lnTo>
                  <a:pt x="806122" y="6479"/>
                </a:lnTo>
                <a:lnTo>
                  <a:pt x="852856" y="14420"/>
                </a:lnTo>
                <a:lnTo>
                  <a:pt x="898500" y="25354"/>
                </a:lnTo>
                <a:lnTo>
                  <a:pt x="942948" y="39176"/>
                </a:lnTo>
                <a:lnTo>
                  <a:pt x="986094" y="55780"/>
                </a:lnTo>
                <a:lnTo>
                  <a:pt x="1027832" y="75059"/>
                </a:lnTo>
                <a:lnTo>
                  <a:pt x="1068058" y="96909"/>
                </a:lnTo>
                <a:lnTo>
                  <a:pt x="1106664" y="121223"/>
                </a:lnTo>
                <a:lnTo>
                  <a:pt x="1143546" y="147896"/>
                </a:lnTo>
                <a:lnTo>
                  <a:pt x="1178598" y="176823"/>
                </a:lnTo>
                <a:lnTo>
                  <a:pt x="1211714" y="207897"/>
                </a:lnTo>
                <a:lnTo>
                  <a:pt x="1242788" y="241012"/>
                </a:lnTo>
                <a:lnTo>
                  <a:pt x="1271714" y="276064"/>
                </a:lnTo>
                <a:lnTo>
                  <a:pt x="1298387" y="312946"/>
                </a:lnTo>
                <a:lnTo>
                  <a:pt x="1322702" y="351553"/>
                </a:lnTo>
                <a:lnTo>
                  <a:pt x="1344552" y="391778"/>
                </a:lnTo>
                <a:lnTo>
                  <a:pt x="1363831" y="433517"/>
                </a:lnTo>
                <a:lnTo>
                  <a:pt x="1380434" y="476663"/>
                </a:lnTo>
                <a:lnTo>
                  <a:pt x="1394256" y="521111"/>
                </a:lnTo>
                <a:lnTo>
                  <a:pt x="1405190" y="566755"/>
                </a:lnTo>
                <a:lnTo>
                  <a:pt x="1413131" y="613489"/>
                </a:lnTo>
                <a:lnTo>
                  <a:pt x="1417973" y="661208"/>
                </a:lnTo>
                <a:lnTo>
                  <a:pt x="1419611" y="709805"/>
                </a:lnTo>
                <a:lnTo>
                  <a:pt x="1417973" y="758403"/>
                </a:lnTo>
                <a:lnTo>
                  <a:pt x="1413131" y="806122"/>
                </a:lnTo>
                <a:lnTo>
                  <a:pt x="1405190" y="852856"/>
                </a:lnTo>
                <a:lnTo>
                  <a:pt x="1394256" y="898500"/>
                </a:lnTo>
                <a:lnTo>
                  <a:pt x="1380434" y="942948"/>
                </a:lnTo>
                <a:lnTo>
                  <a:pt x="1363831" y="986094"/>
                </a:lnTo>
                <a:lnTo>
                  <a:pt x="1344552" y="1027832"/>
                </a:lnTo>
                <a:lnTo>
                  <a:pt x="1322702" y="1068058"/>
                </a:lnTo>
                <a:lnTo>
                  <a:pt x="1298387" y="1106664"/>
                </a:lnTo>
                <a:lnTo>
                  <a:pt x="1271714" y="1143546"/>
                </a:lnTo>
                <a:lnTo>
                  <a:pt x="1242788" y="1178598"/>
                </a:lnTo>
                <a:lnTo>
                  <a:pt x="1211714" y="1211714"/>
                </a:lnTo>
                <a:lnTo>
                  <a:pt x="1178598" y="1242788"/>
                </a:lnTo>
                <a:lnTo>
                  <a:pt x="1143546" y="1271714"/>
                </a:lnTo>
                <a:lnTo>
                  <a:pt x="1106664" y="1298387"/>
                </a:lnTo>
                <a:lnTo>
                  <a:pt x="1068058" y="1322702"/>
                </a:lnTo>
                <a:lnTo>
                  <a:pt x="1027832" y="1344552"/>
                </a:lnTo>
                <a:lnTo>
                  <a:pt x="986094" y="1363831"/>
                </a:lnTo>
                <a:lnTo>
                  <a:pt x="942948" y="1380434"/>
                </a:lnTo>
                <a:lnTo>
                  <a:pt x="898500" y="1394256"/>
                </a:lnTo>
                <a:lnTo>
                  <a:pt x="852856" y="1405190"/>
                </a:lnTo>
                <a:lnTo>
                  <a:pt x="806122" y="1413131"/>
                </a:lnTo>
                <a:lnTo>
                  <a:pt x="758403" y="1417973"/>
                </a:lnTo>
                <a:lnTo>
                  <a:pt x="709805" y="1419611"/>
                </a:lnTo>
                <a:close/>
              </a:path>
            </a:pathLst>
          </a:custGeom>
          <a:solidFill>
            <a:srgbClr val="120A1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6584126" y="6165084"/>
            <a:ext cx="247015" cy="4679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900" spc="40" b="1">
                <a:solidFill>
                  <a:srgbClr val="EFE9FA"/>
                </a:solidFill>
                <a:latin typeface="Trebuchet MS"/>
                <a:cs typeface="Trebuchet MS"/>
              </a:rPr>
              <a:t>2</a:t>
            </a:r>
            <a:endParaRPr sz="2900">
              <a:latin typeface="Trebuchet MS"/>
              <a:cs typeface="Trebuchet M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5409545" y="8080790"/>
            <a:ext cx="1419860" cy="1419860"/>
          </a:xfrm>
          <a:custGeom>
            <a:avLst/>
            <a:gdLst/>
            <a:ahLst/>
            <a:cxnLst/>
            <a:rect l="l" t="t" r="r" b="b"/>
            <a:pathLst>
              <a:path w="1419859" h="1419859">
                <a:moveTo>
                  <a:pt x="709805" y="1419611"/>
                </a:moveTo>
                <a:lnTo>
                  <a:pt x="661208" y="1417973"/>
                </a:lnTo>
                <a:lnTo>
                  <a:pt x="613489" y="1413131"/>
                </a:lnTo>
                <a:lnTo>
                  <a:pt x="566755" y="1405190"/>
                </a:lnTo>
                <a:lnTo>
                  <a:pt x="521111" y="1394256"/>
                </a:lnTo>
                <a:lnTo>
                  <a:pt x="476663" y="1380434"/>
                </a:lnTo>
                <a:lnTo>
                  <a:pt x="433517" y="1363831"/>
                </a:lnTo>
                <a:lnTo>
                  <a:pt x="391778" y="1344552"/>
                </a:lnTo>
                <a:lnTo>
                  <a:pt x="351553" y="1322702"/>
                </a:lnTo>
                <a:lnTo>
                  <a:pt x="312946" y="1298387"/>
                </a:lnTo>
                <a:lnTo>
                  <a:pt x="276064" y="1271714"/>
                </a:lnTo>
                <a:lnTo>
                  <a:pt x="241012" y="1242788"/>
                </a:lnTo>
                <a:lnTo>
                  <a:pt x="207897" y="1211714"/>
                </a:lnTo>
                <a:lnTo>
                  <a:pt x="176823" y="1178598"/>
                </a:lnTo>
                <a:lnTo>
                  <a:pt x="147896" y="1143546"/>
                </a:lnTo>
                <a:lnTo>
                  <a:pt x="121223" y="1106664"/>
                </a:lnTo>
                <a:lnTo>
                  <a:pt x="96909" y="1068058"/>
                </a:lnTo>
                <a:lnTo>
                  <a:pt x="75059" y="1027832"/>
                </a:lnTo>
                <a:lnTo>
                  <a:pt x="55780" y="986094"/>
                </a:lnTo>
                <a:lnTo>
                  <a:pt x="39176" y="942948"/>
                </a:lnTo>
                <a:lnTo>
                  <a:pt x="25354" y="898500"/>
                </a:lnTo>
                <a:lnTo>
                  <a:pt x="14420" y="852856"/>
                </a:lnTo>
                <a:lnTo>
                  <a:pt x="6479" y="806122"/>
                </a:lnTo>
                <a:lnTo>
                  <a:pt x="1637" y="758403"/>
                </a:lnTo>
                <a:lnTo>
                  <a:pt x="0" y="709805"/>
                </a:lnTo>
                <a:lnTo>
                  <a:pt x="1637" y="661208"/>
                </a:lnTo>
                <a:lnTo>
                  <a:pt x="6479" y="613489"/>
                </a:lnTo>
                <a:lnTo>
                  <a:pt x="14420" y="566755"/>
                </a:lnTo>
                <a:lnTo>
                  <a:pt x="25354" y="521111"/>
                </a:lnTo>
                <a:lnTo>
                  <a:pt x="39176" y="476663"/>
                </a:lnTo>
                <a:lnTo>
                  <a:pt x="55780" y="433517"/>
                </a:lnTo>
                <a:lnTo>
                  <a:pt x="75059" y="391778"/>
                </a:lnTo>
                <a:lnTo>
                  <a:pt x="96909" y="351553"/>
                </a:lnTo>
                <a:lnTo>
                  <a:pt x="121223" y="312946"/>
                </a:lnTo>
                <a:lnTo>
                  <a:pt x="147896" y="276064"/>
                </a:lnTo>
                <a:lnTo>
                  <a:pt x="176823" y="241012"/>
                </a:lnTo>
                <a:lnTo>
                  <a:pt x="207897" y="207897"/>
                </a:lnTo>
                <a:lnTo>
                  <a:pt x="241012" y="176823"/>
                </a:lnTo>
                <a:lnTo>
                  <a:pt x="276064" y="147896"/>
                </a:lnTo>
                <a:lnTo>
                  <a:pt x="312946" y="121223"/>
                </a:lnTo>
                <a:lnTo>
                  <a:pt x="351553" y="96909"/>
                </a:lnTo>
                <a:lnTo>
                  <a:pt x="391778" y="75059"/>
                </a:lnTo>
                <a:lnTo>
                  <a:pt x="433517" y="55780"/>
                </a:lnTo>
                <a:lnTo>
                  <a:pt x="476663" y="39176"/>
                </a:lnTo>
                <a:lnTo>
                  <a:pt x="521111" y="25354"/>
                </a:lnTo>
                <a:lnTo>
                  <a:pt x="566755" y="14420"/>
                </a:lnTo>
                <a:lnTo>
                  <a:pt x="613489" y="6479"/>
                </a:lnTo>
                <a:lnTo>
                  <a:pt x="661208" y="1637"/>
                </a:lnTo>
                <a:lnTo>
                  <a:pt x="709805" y="0"/>
                </a:lnTo>
                <a:lnTo>
                  <a:pt x="758403" y="1637"/>
                </a:lnTo>
                <a:lnTo>
                  <a:pt x="806122" y="6479"/>
                </a:lnTo>
                <a:lnTo>
                  <a:pt x="852856" y="14420"/>
                </a:lnTo>
                <a:lnTo>
                  <a:pt x="898500" y="25354"/>
                </a:lnTo>
                <a:lnTo>
                  <a:pt x="942948" y="39176"/>
                </a:lnTo>
                <a:lnTo>
                  <a:pt x="986094" y="55780"/>
                </a:lnTo>
                <a:lnTo>
                  <a:pt x="1027832" y="75059"/>
                </a:lnTo>
                <a:lnTo>
                  <a:pt x="1068058" y="96909"/>
                </a:lnTo>
                <a:lnTo>
                  <a:pt x="1106664" y="121223"/>
                </a:lnTo>
                <a:lnTo>
                  <a:pt x="1143546" y="147896"/>
                </a:lnTo>
                <a:lnTo>
                  <a:pt x="1178598" y="176823"/>
                </a:lnTo>
                <a:lnTo>
                  <a:pt x="1211714" y="207897"/>
                </a:lnTo>
                <a:lnTo>
                  <a:pt x="1242788" y="241012"/>
                </a:lnTo>
                <a:lnTo>
                  <a:pt x="1271714" y="276064"/>
                </a:lnTo>
                <a:lnTo>
                  <a:pt x="1298387" y="312946"/>
                </a:lnTo>
                <a:lnTo>
                  <a:pt x="1322702" y="351553"/>
                </a:lnTo>
                <a:lnTo>
                  <a:pt x="1344552" y="391778"/>
                </a:lnTo>
                <a:lnTo>
                  <a:pt x="1363831" y="433517"/>
                </a:lnTo>
                <a:lnTo>
                  <a:pt x="1380434" y="476663"/>
                </a:lnTo>
                <a:lnTo>
                  <a:pt x="1394256" y="521111"/>
                </a:lnTo>
                <a:lnTo>
                  <a:pt x="1405190" y="566755"/>
                </a:lnTo>
                <a:lnTo>
                  <a:pt x="1413131" y="613489"/>
                </a:lnTo>
                <a:lnTo>
                  <a:pt x="1417973" y="661208"/>
                </a:lnTo>
                <a:lnTo>
                  <a:pt x="1419611" y="709805"/>
                </a:lnTo>
                <a:lnTo>
                  <a:pt x="1417973" y="758403"/>
                </a:lnTo>
                <a:lnTo>
                  <a:pt x="1413131" y="806122"/>
                </a:lnTo>
                <a:lnTo>
                  <a:pt x="1405190" y="852856"/>
                </a:lnTo>
                <a:lnTo>
                  <a:pt x="1394256" y="898500"/>
                </a:lnTo>
                <a:lnTo>
                  <a:pt x="1380434" y="942948"/>
                </a:lnTo>
                <a:lnTo>
                  <a:pt x="1363831" y="986094"/>
                </a:lnTo>
                <a:lnTo>
                  <a:pt x="1344552" y="1027832"/>
                </a:lnTo>
                <a:lnTo>
                  <a:pt x="1322702" y="1068058"/>
                </a:lnTo>
                <a:lnTo>
                  <a:pt x="1298387" y="1106664"/>
                </a:lnTo>
                <a:lnTo>
                  <a:pt x="1271714" y="1143546"/>
                </a:lnTo>
                <a:lnTo>
                  <a:pt x="1242788" y="1178598"/>
                </a:lnTo>
                <a:lnTo>
                  <a:pt x="1211714" y="1211714"/>
                </a:lnTo>
                <a:lnTo>
                  <a:pt x="1178598" y="1242788"/>
                </a:lnTo>
                <a:lnTo>
                  <a:pt x="1143546" y="1271714"/>
                </a:lnTo>
                <a:lnTo>
                  <a:pt x="1106664" y="1298387"/>
                </a:lnTo>
                <a:lnTo>
                  <a:pt x="1068058" y="1322702"/>
                </a:lnTo>
                <a:lnTo>
                  <a:pt x="1027832" y="1344552"/>
                </a:lnTo>
                <a:lnTo>
                  <a:pt x="986094" y="1363831"/>
                </a:lnTo>
                <a:lnTo>
                  <a:pt x="942948" y="1380434"/>
                </a:lnTo>
                <a:lnTo>
                  <a:pt x="898500" y="1394256"/>
                </a:lnTo>
                <a:lnTo>
                  <a:pt x="852856" y="1405190"/>
                </a:lnTo>
                <a:lnTo>
                  <a:pt x="806122" y="1413131"/>
                </a:lnTo>
                <a:lnTo>
                  <a:pt x="758403" y="1417973"/>
                </a:lnTo>
                <a:lnTo>
                  <a:pt x="709805" y="1419611"/>
                </a:lnTo>
                <a:close/>
              </a:path>
            </a:pathLst>
          </a:custGeom>
          <a:solidFill>
            <a:srgbClr val="120A1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5997756" y="8530108"/>
            <a:ext cx="247015" cy="4679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900" spc="40" b="1">
                <a:solidFill>
                  <a:srgbClr val="EFE9FA"/>
                </a:solidFill>
                <a:latin typeface="Trebuchet MS"/>
                <a:cs typeface="Trebuchet MS"/>
              </a:rPr>
              <a:t>4</a:t>
            </a:r>
            <a:endParaRPr sz="2900">
              <a:latin typeface="Trebuchet MS"/>
              <a:cs typeface="Trebuchet MS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0322290" y="8080790"/>
            <a:ext cx="1419860" cy="1419860"/>
          </a:xfrm>
          <a:custGeom>
            <a:avLst/>
            <a:gdLst/>
            <a:ahLst/>
            <a:cxnLst/>
            <a:rect l="l" t="t" r="r" b="b"/>
            <a:pathLst>
              <a:path w="1419859" h="1419859">
                <a:moveTo>
                  <a:pt x="709805" y="1419611"/>
                </a:moveTo>
                <a:lnTo>
                  <a:pt x="661208" y="1417973"/>
                </a:lnTo>
                <a:lnTo>
                  <a:pt x="613489" y="1413131"/>
                </a:lnTo>
                <a:lnTo>
                  <a:pt x="566755" y="1405190"/>
                </a:lnTo>
                <a:lnTo>
                  <a:pt x="521111" y="1394256"/>
                </a:lnTo>
                <a:lnTo>
                  <a:pt x="476663" y="1380434"/>
                </a:lnTo>
                <a:lnTo>
                  <a:pt x="433517" y="1363831"/>
                </a:lnTo>
                <a:lnTo>
                  <a:pt x="391778" y="1344552"/>
                </a:lnTo>
                <a:lnTo>
                  <a:pt x="351553" y="1322702"/>
                </a:lnTo>
                <a:lnTo>
                  <a:pt x="312946" y="1298387"/>
                </a:lnTo>
                <a:lnTo>
                  <a:pt x="276064" y="1271714"/>
                </a:lnTo>
                <a:lnTo>
                  <a:pt x="241012" y="1242788"/>
                </a:lnTo>
                <a:lnTo>
                  <a:pt x="207897" y="1211714"/>
                </a:lnTo>
                <a:lnTo>
                  <a:pt x="176823" y="1178598"/>
                </a:lnTo>
                <a:lnTo>
                  <a:pt x="147896" y="1143546"/>
                </a:lnTo>
                <a:lnTo>
                  <a:pt x="121223" y="1106664"/>
                </a:lnTo>
                <a:lnTo>
                  <a:pt x="96909" y="1068058"/>
                </a:lnTo>
                <a:lnTo>
                  <a:pt x="75059" y="1027832"/>
                </a:lnTo>
                <a:lnTo>
                  <a:pt x="55780" y="986094"/>
                </a:lnTo>
                <a:lnTo>
                  <a:pt x="39176" y="942948"/>
                </a:lnTo>
                <a:lnTo>
                  <a:pt x="25354" y="898500"/>
                </a:lnTo>
                <a:lnTo>
                  <a:pt x="14420" y="852856"/>
                </a:lnTo>
                <a:lnTo>
                  <a:pt x="6479" y="806122"/>
                </a:lnTo>
                <a:lnTo>
                  <a:pt x="1637" y="758403"/>
                </a:lnTo>
                <a:lnTo>
                  <a:pt x="0" y="709805"/>
                </a:lnTo>
                <a:lnTo>
                  <a:pt x="1637" y="661208"/>
                </a:lnTo>
                <a:lnTo>
                  <a:pt x="6479" y="613489"/>
                </a:lnTo>
                <a:lnTo>
                  <a:pt x="14420" y="566755"/>
                </a:lnTo>
                <a:lnTo>
                  <a:pt x="25354" y="521111"/>
                </a:lnTo>
                <a:lnTo>
                  <a:pt x="39176" y="476663"/>
                </a:lnTo>
                <a:lnTo>
                  <a:pt x="55780" y="433517"/>
                </a:lnTo>
                <a:lnTo>
                  <a:pt x="75059" y="391778"/>
                </a:lnTo>
                <a:lnTo>
                  <a:pt x="96909" y="351553"/>
                </a:lnTo>
                <a:lnTo>
                  <a:pt x="121223" y="312946"/>
                </a:lnTo>
                <a:lnTo>
                  <a:pt x="147896" y="276064"/>
                </a:lnTo>
                <a:lnTo>
                  <a:pt x="176823" y="241012"/>
                </a:lnTo>
                <a:lnTo>
                  <a:pt x="207897" y="207897"/>
                </a:lnTo>
                <a:lnTo>
                  <a:pt x="241012" y="176823"/>
                </a:lnTo>
                <a:lnTo>
                  <a:pt x="276064" y="147896"/>
                </a:lnTo>
                <a:lnTo>
                  <a:pt x="312946" y="121223"/>
                </a:lnTo>
                <a:lnTo>
                  <a:pt x="351553" y="96909"/>
                </a:lnTo>
                <a:lnTo>
                  <a:pt x="391778" y="75059"/>
                </a:lnTo>
                <a:lnTo>
                  <a:pt x="433517" y="55780"/>
                </a:lnTo>
                <a:lnTo>
                  <a:pt x="476663" y="39176"/>
                </a:lnTo>
                <a:lnTo>
                  <a:pt x="521111" y="25354"/>
                </a:lnTo>
                <a:lnTo>
                  <a:pt x="566755" y="14420"/>
                </a:lnTo>
                <a:lnTo>
                  <a:pt x="613489" y="6479"/>
                </a:lnTo>
                <a:lnTo>
                  <a:pt x="661208" y="1637"/>
                </a:lnTo>
                <a:lnTo>
                  <a:pt x="709805" y="0"/>
                </a:lnTo>
                <a:lnTo>
                  <a:pt x="758403" y="1637"/>
                </a:lnTo>
                <a:lnTo>
                  <a:pt x="806122" y="6479"/>
                </a:lnTo>
                <a:lnTo>
                  <a:pt x="852856" y="14420"/>
                </a:lnTo>
                <a:lnTo>
                  <a:pt x="898500" y="25354"/>
                </a:lnTo>
                <a:lnTo>
                  <a:pt x="942948" y="39176"/>
                </a:lnTo>
                <a:lnTo>
                  <a:pt x="986094" y="55780"/>
                </a:lnTo>
                <a:lnTo>
                  <a:pt x="1027832" y="75059"/>
                </a:lnTo>
                <a:lnTo>
                  <a:pt x="1068058" y="96909"/>
                </a:lnTo>
                <a:lnTo>
                  <a:pt x="1106664" y="121223"/>
                </a:lnTo>
                <a:lnTo>
                  <a:pt x="1143546" y="147896"/>
                </a:lnTo>
                <a:lnTo>
                  <a:pt x="1178598" y="176823"/>
                </a:lnTo>
                <a:lnTo>
                  <a:pt x="1211714" y="207897"/>
                </a:lnTo>
                <a:lnTo>
                  <a:pt x="1242788" y="241012"/>
                </a:lnTo>
                <a:lnTo>
                  <a:pt x="1271714" y="276064"/>
                </a:lnTo>
                <a:lnTo>
                  <a:pt x="1298387" y="312946"/>
                </a:lnTo>
                <a:lnTo>
                  <a:pt x="1322702" y="351553"/>
                </a:lnTo>
                <a:lnTo>
                  <a:pt x="1344552" y="391778"/>
                </a:lnTo>
                <a:lnTo>
                  <a:pt x="1363831" y="433517"/>
                </a:lnTo>
                <a:lnTo>
                  <a:pt x="1380434" y="476663"/>
                </a:lnTo>
                <a:lnTo>
                  <a:pt x="1394256" y="521111"/>
                </a:lnTo>
                <a:lnTo>
                  <a:pt x="1405190" y="566755"/>
                </a:lnTo>
                <a:lnTo>
                  <a:pt x="1413131" y="613489"/>
                </a:lnTo>
                <a:lnTo>
                  <a:pt x="1417973" y="661208"/>
                </a:lnTo>
                <a:lnTo>
                  <a:pt x="1419611" y="709805"/>
                </a:lnTo>
                <a:lnTo>
                  <a:pt x="1417973" y="758403"/>
                </a:lnTo>
                <a:lnTo>
                  <a:pt x="1413131" y="806122"/>
                </a:lnTo>
                <a:lnTo>
                  <a:pt x="1405190" y="852856"/>
                </a:lnTo>
                <a:lnTo>
                  <a:pt x="1394256" y="898500"/>
                </a:lnTo>
                <a:lnTo>
                  <a:pt x="1380434" y="942948"/>
                </a:lnTo>
                <a:lnTo>
                  <a:pt x="1363831" y="986094"/>
                </a:lnTo>
                <a:lnTo>
                  <a:pt x="1344552" y="1027832"/>
                </a:lnTo>
                <a:lnTo>
                  <a:pt x="1322702" y="1068058"/>
                </a:lnTo>
                <a:lnTo>
                  <a:pt x="1298387" y="1106664"/>
                </a:lnTo>
                <a:lnTo>
                  <a:pt x="1271714" y="1143546"/>
                </a:lnTo>
                <a:lnTo>
                  <a:pt x="1242788" y="1178598"/>
                </a:lnTo>
                <a:lnTo>
                  <a:pt x="1211714" y="1211714"/>
                </a:lnTo>
                <a:lnTo>
                  <a:pt x="1178598" y="1242788"/>
                </a:lnTo>
                <a:lnTo>
                  <a:pt x="1143546" y="1271714"/>
                </a:lnTo>
                <a:lnTo>
                  <a:pt x="1106664" y="1298387"/>
                </a:lnTo>
                <a:lnTo>
                  <a:pt x="1068058" y="1322702"/>
                </a:lnTo>
                <a:lnTo>
                  <a:pt x="1027832" y="1344552"/>
                </a:lnTo>
                <a:lnTo>
                  <a:pt x="986094" y="1363831"/>
                </a:lnTo>
                <a:lnTo>
                  <a:pt x="942948" y="1380434"/>
                </a:lnTo>
                <a:lnTo>
                  <a:pt x="898500" y="1394256"/>
                </a:lnTo>
                <a:lnTo>
                  <a:pt x="852856" y="1405190"/>
                </a:lnTo>
                <a:lnTo>
                  <a:pt x="806122" y="1413131"/>
                </a:lnTo>
                <a:lnTo>
                  <a:pt x="758403" y="1417973"/>
                </a:lnTo>
                <a:lnTo>
                  <a:pt x="709805" y="1419611"/>
                </a:lnTo>
                <a:close/>
              </a:path>
            </a:pathLst>
          </a:custGeom>
          <a:solidFill>
            <a:srgbClr val="120A1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/>
          <p:nvPr/>
        </p:nvSpPr>
        <p:spPr>
          <a:xfrm>
            <a:off x="10910500" y="8530108"/>
            <a:ext cx="247015" cy="4679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900" spc="40" b="1">
                <a:solidFill>
                  <a:srgbClr val="EFE9FA"/>
                </a:solidFill>
                <a:latin typeface="Trebuchet MS"/>
                <a:cs typeface="Trebuchet MS"/>
              </a:rPr>
              <a:t>5</a:t>
            </a:r>
            <a:endParaRPr sz="2900">
              <a:latin typeface="Trebuchet MS"/>
              <a:cs typeface="Trebuchet MS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1508973" y="5715767"/>
            <a:ext cx="1419860" cy="1419860"/>
          </a:xfrm>
          <a:custGeom>
            <a:avLst/>
            <a:gdLst/>
            <a:ahLst/>
            <a:cxnLst/>
            <a:rect l="l" t="t" r="r" b="b"/>
            <a:pathLst>
              <a:path w="1419859" h="1419859">
                <a:moveTo>
                  <a:pt x="709805" y="1419611"/>
                </a:moveTo>
                <a:lnTo>
                  <a:pt x="661208" y="1417973"/>
                </a:lnTo>
                <a:lnTo>
                  <a:pt x="613489" y="1413131"/>
                </a:lnTo>
                <a:lnTo>
                  <a:pt x="566755" y="1405190"/>
                </a:lnTo>
                <a:lnTo>
                  <a:pt x="521111" y="1394256"/>
                </a:lnTo>
                <a:lnTo>
                  <a:pt x="476663" y="1380434"/>
                </a:lnTo>
                <a:lnTo>
                  <a:pt x="433517" y="1363831"/>
                </a:lnTo>
                <a:lnTo>
                  <a:pt x="391778" y="1344552"/>
                </a:lnTo>
                <a:lnTo>
                  <a:pt x="351553" y="1322702"/>
                </a:lnTo>
                <a:lnTo>
                  <a:pt x="312946" y="1298387"/>
                </a:lnTo>
                <a:lnTo>
                  <a:pt x="276064" y="1271714"/>
                </a:lnTo>
                <a:lnTo>
                  <a:pt x="241012" y="1242788"/>
                </a:lnTo>
                <a:lnTo>
                  <a:pt x="207897" y="1211714"/>
                </a:lnTo>
                <a:lnTo>
                  <a:pt x="176823" y="1178598"/>
                </a:lnTo>
                <a:lnTo>
                  <a:pt x="147896" y="1143546"/>
                </a:lnTo>
                <a:lnTo>
                  <a:pt x="121223" y="1106664"/>
                </a:lnTo>
                <a:lnTo>
                  <a:pt x="96909" y="1068058"/>
                </a:lnTo>
                <a:lnTo>
                  <a:pt x="75059" y="1027832"/>
                </a:lnTo>
                <a:lnTo>
                  <a:pt x="55780" y="986094"/>
                </a:lnTo>
                <a:lnTo>
                  <a:pt x="39176" y="942948"/>
                </a:lnTo>
                <a:lnTo>
                  <a:pt x="25354" y="898500"/>
                </a:lnTo>
                <a:lnTo>
                  <a:pt x="14420" y="852856"/>
                </a:lnTo>
                <a:lnTo>
                  <a:pt x="6479" y="806122"/>
                </a:lnTo>
                <a:lnTo>
                  <a:pt x="1637" y="758403"/>
                </a:lnTo>
                <a:lnTo>
                  <a:pt x="0" y="709805"/>
                </a:lnTo>
                <a:lnTo>
                  <a:pt x="1637" y="661208"/>
                </a:lnTo>
                <a:lnTo>
                  <a:pt x="6479" y="613489"/>
                </a:lnTo>
                <a:lnTo>
                  <a:pt x="14420" y="566755"/>
                </a:lnTo>
                <a:lnTo>
                  <a:pt x="25354" y="521111"/>
                </a:lnTo>
                <a:lnTo>
                  <a:pt x="39176" y="476663"/>
                </a:lnTo>
                <a:lnTo>
                  <a:pt x="55780" y="433517"/>
                </a:lnTo>
                <a:lnTo>
                  <a:pt x="75059" y="391778"/>
                </a:lnTo>
                <a:lnTo>
                  <a:pt x="96909" y="351553"/>
                </a:lnTo>
                <a:lnTo>
                  <a:pt x="121223" y="312946"/>
                </a:lnTo>
                <a:lnTo>
                  <a:pt x="147896" y="276064"/>
                </a:lnTo>
                <a:lnTo>
                  <a:pt x="176823" y="241012"/>
                </a:lnTo>
                <a:lnTo>
                  <a:pt x="207897" y="207897"/>
                </a:lnTo>
                <a:lnTo>
                  <a:pt x="241012" y="176823"/>
                </a:lnTo>
                <a:lnTo>
                  <a:pt x="276064" y="147896"/>
                </a:lnTo>
                <a:lnTo>
                  <a:pt x="312946" y="121223"/>
                </a:lnTo>
                <a:lnTo>
                  <a:pt x="351553" y="96909"/>
                </a:lnTo>
                <a:lnTo>
                  <a:pt x="391778" y="75059"/>
                </a:lnTo>
                <a:lnTo>
                  <a:pt x="433517" y="55780"/>
                </a:lnTo>
                <a:lnTo>
                  <a:pt x="476663" y="39176"/>
                </a:lnTo>
                <a:lnTo>
                  <a:pt x="521111" y="25354"/>
                </a:lnTo>
                <a:lnTo>
                  <a:pt x="566755" y="14420"/>
                </a:lnTo>
                <a:lnTo>
                  <a:pt x="613489" y="6479"/>
                </a:lnTo>
                <a:lnTo>
                  <a:pt x="661208" y="1637"/>
                </a:lnTo>
                <a:lnTo>
                  <a:pt x="709805" y="0"/>
                </a:lnTo>
                <a:lnTo>
                  <a:pt x="758403" y="1637"/>
                </a:lnTo>
                <a:lnTo>
                  <a:pt x="806122" y="6479"/>
                </a:lnTo>
                <a:lnTo>
                  <a:pt x="852856" y="14420"/>
                </a:lnTo>
                <a:lnTo>
                  <a:pt x="898500" y="25354"/>
                </a:lnTo>
                <a:lnTo>
                  <a:pt x="942948" y="39176"/>
                </a:lnTo>
                <a:lnTo>
                  <a:pt x="986094" y="55780"/>
                </a:lnTo>
                <a:lnTo>
                  <a:pt x="1027832" y="75059"/>
                </a:lnTo>
                <a:lnTo>
                  <a:pt x="1068058" y="96909"/>
                </a:lnTo>
                <a:lnTo>
                  <a:pt x="1106664" y="121223"/>
                </a:lnTo>
                <a:lnTo>
                  <a:pt x="1143546" y="147896"/>
                </a:lnTo>
                <a:lnTo>
                  <a:pt x="1178598" y="176823"/>
                </a:lnTo>
                <a:lnTo>
                  <a:pt x="1211714" y="207897"/>
                </a:lnTo>
                <a:lnTo>
                  <a:pt x="1242788" y="241012"/>
                </a:lnTo>
                <a:lnTo>
                  <a:pt x="1271714" y="276064"/>
                </a:lnTo>
                <a:lnTo>
                  <a:pt x="1298387" y="312946"/>
                </a:lnTo>
                <a:lnTo>
                  <a:pt x="1322702" y="351553"/>
                </a:lnTo>
                <a:lnTo>
                  <a:pt x="1344552" y="391778"/>
                </a:lnTo>
                <a:lnTo>
                  <a:pt x="1363831" y="433517"/>
                </a:lnTo>
                <a:lnTo>
                  <a:pt x="1380434" y="476663"/>
                </a:lnTo>
                <a:lnTo>
                  <a:pt x="1394256" y="521111"/>
                </a:lnTo>
                <a:lnTo>
                  <a:pt x="1405190" y="566755"/>
                </a:lnTo>
                <a:lnTo>
                  <a:pt x="1413131" y="613489"/>
                </a:lnTo>
                <a:lnTo>
                  <a:pt x="1417973" y="661208"/>
                </a:lnTo>
                <a:lnTo>
                  <a:pt x="1419611" y="709805"/>
                </a:lnTo>
                <a:lnTo>
                  <a:pt x="1417973" y="758403"/>
                </a:lnTo>
                <a:lnTo>
                  <a:pt x="1413131" y="806122"/>
                </a:lnTo>
                <a:lnTo>
                  <a:pt x="1405190" y="852856"/>
                </a:lnTo>
                <a:lnTo>
                  <a:pt x="1394256" y="898500"/>
                </a:lnTo>
                <a:lnTo>
                  <a:pt x="1380434" y="942948"/>
                </a:lnTo>
                <a:lnTo>
                  <a:pt x="1363831" y="986094"/>
                </a:lnTo>
                <a:lnTo>
                  <a:pt x="1344552" y="1027832"/>
                </a:lnTo>
                <a:lnTo>
                  <a:pt x="1322702" y="1068058"/>
                </a:lnTo>
                <a:lnTo>
                  <a:pt x="1298387" y="1106664"/>
                </a:lnTo>
                <a:lnTo>
                  <a:pt x="1271714" y="1143546"/>
                </a:lnTo>
                <a:lnTo>
                  <a:pt x="1242788" y="1178598"/>
                </a:lnTo>
                <a:lnTo>
                  <a:pt x="1211714" y="1211714"/>
                </a:lnTo>
                <a:lnTo>
                  <a:pt x="1178598" y="1242788"/>
                </a:lnTo>
                <a:lnTo>
                  <a:pt x="1143546" y="1271714"/>
                </a:lnTo>
                <a:lnTo>
                  <a:pt x="1106664" y="1298387"/>
                </a:lnTo>
                <a:lnTo>
                  <a:pt x="1068058" y="1322702"/>
                </a:lnTo>
                <a:lnTo>
                  <a:pt x="1027832" y="1344552"/>
                </a:lnTo>
                <a:lnTo>
                  <a:pt x="986094" y="1363831"/>
                </a:lnTo>
                <a:lnTo>
                  <a:pt x="942948" y="1380434"/>
                </a:lnTo>
                <a:lnTo>
                  <a:pt x="898500" y="1394256"/>
                </a:lnTo>
                <a:lnTo>
                  <a:pt x="852856" y="1405190"/>
                </a:lnTo>
                <a:lnTo>
                  <a:pt x="806122" y="1413131"/>
                </a:lnTo>
                <a:lnTo>
                  <a:pt x="758403" y="1417973"/>
                </a:lnTo>
                <a:lnTo>
                  <a:pt x="709805" y="1419611"/>
                </a:lnTo>
                <a:close/>
              </a:path>
            </a:pathLst>
          </a:custGeom>
          <a:solidFill>
            <a:srgbClr val="120A1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 txBox="1"/>
          <p:nvPr/>
        </p:nvSpPr>
        <p:spPr>
          <a:xfrm>
            <a:off x="12097184" y="6165084"/>
            <a:ext cx="247015" cy="4679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900" spc="40" b="1">
                <a:solidFill>
                  <a:srgbClr val="EFE9FA"/>
                </a:solidFill>
                <a:latin typeface="Trebuchet MS"/>
                <a:cs typeface="Trebuchet MS"/>
              </a:rPr>
              <a:t>3</a:t>
            </a:r>
            <a:endParaRPr sz="2900">
              <a:latin typeface="Trebuchet MS"/>
              <a:cs typeface="Trebuchet MS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8001982" y="6180637"/>
            <a:ext cx="1653539" cy="454659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2800" spc="5" b="1">
                <a:solidFill>
                  <a:srgbClr val="12091C"/>
                </a:solidFill>
                <a:latin typeface="Roboto"/>
                <a:cs typeface="Roboto"/>
              </a:rPr>
              <a:t>R</a:t>
            </a:r>
            <a:r>
              <a:rPr dirty="0" sz="2800" spc="50" b="1">
                <a:solidFill>
                  <a:srgbClr val="12091C"/>
                </a:solidFill>
                <a:latin typeface="Roboto"/>
                <a:cs typeface="Roboto"/>
              </a:rPr>
              <a:t>e</a:t>
            </a:r>
            <a:r>
              <a:rPr dirty="0" sz="2800" b="1">
                <a:solidFill>
                  <a:srgbClr val="12091C"/>
                </a:solidFill>
                <a:latin typeface="Roboto"/>
                <a:cs typeface="Roboto"/>
              </a:rPr>
              <a:t>a</a:t>
            </a:r>
            <a:r>
              <a:rPr dirty="0" sz="2800" spc="15" b="1">
                <a:solidFill>
                  <a:srgbClr val="12091C"/>
                </a:solidFill>
                <a:latin typeface="Roboto"/>
                <a:cs typeface="Roboto"/>
              </a:rPr>
              <a:t>c</a:t>
            </a:r>
            <a:r>
              <a:rPr dirty="0" sz="2800" spc="-5" b="1">
                <a:solidFill>
                  <a:srgbClr val="12091C"/>
                </a:solidFill>
                <a:latin typeface="Roboto"/>
                <a:cs typeface="Roboto"/>
              </a:rPr>
              <a:t>s</a:t>
            </a:r>
            <a:r>
              <a:rPr dirty="0" sz="2800" spc="-30" b="1">
                <a:solidFill>
                  <a:srgbClr val="12091C"/>
                </a:solidFill>
                <a:latin typeface="Roboto"/>
                <a:cs typeface="Roboto"/>
              </a:rPr>
              <a:t>t</a:t>
            </a:r>
            <a:r>
              <a:rPr dirty="0" sz="2800" spc="35" b="1">
                <a:solidFill>
                  <a:srgbClr val="12091C"/>
                </a:solidFill>
                <a:latin typeface="Roboto"/>
                <a:cs typeface="Roboto"/>
              </a:rPr>
              <a:t>r</a:t>
            </a:r>
            <a:r>
              <a:rPr dirty="0" sz="2800" b="1">
                <a:solidFill>
                  <a:srgbClr val="12091C"/>
                </a:solidFill>
                <a:latin typeface="Roboto"/>
                <a:cs typeface="Roboto"/>
              </a:rPr>
              <a:t>a</a:t>
            </a:r>
            <a:r>
              <a:rPr dirty="0" sz="2800" spc="5" b="1">
                <a:solidFill>
                  <a:srgbClr val="12091C"/>
                </a:solidFill>
                <a:latin typeface="Roboto"/>
                <a:cs typeface="Roboto"/>
              </a:rPr>
              <a:t>p</a:t>
            </a:r>
            <a:endParaRPr sz="2800">
              <a:latin typeface="Roboto"/>
              <a:cs typeface="Roboto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2328117" y="8545660"/>
            <a:ext cx="921385" cy="454659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2800" spc="20" b="1">
                <a:solidFill>
                  <a:srgbClr val="12091C"/>
                </a:solidFill>
                <a:latin typeface="Roboto"/>
                <a:cs typeface="Roboto"/>
              </a:rPr>
              <a:t>E</a:t>
            </a:r>
            <a:r>
              <a:rPr dirty="0" sz="2800" spc="-5" b="1">
                <a:solidFill>
                  <a:srgbClr val="12091C"/>
                </a:solidFill>
                <a:latin typeface="Roboto"/>
                <a:cs typeface="Roboto"/>
              </a:rPr>
              <a:t>s</a:t>
            </a:r>
            <a:r>
              <a:rPr dirty="0" sz="2800" spc="-10" b="1">
                <a:solidFill>
                  <a:srgbClr val="12091C"/>
                </a:solidFill>
                <a:latin typeface="Roboto"/>
                <a:cs typeface="Roboto"/>
              </a:rPr>
              <a:t>li</a:t>
            </a:r>
            <a:r>
              <a:rPr dirty="0" sz="2800" spc="-10" b="1">
                <a:solidFill>
                  <a:srgbClr val="12091C"/>
                </a:solidFill>
                <a:latin typeface="Roboto"/>
                <a:cs typeface="Roboto"/>
              </a:rPr>
              <a:t>n</a:t>
            </a:r>
            <a:r>
              <a:rPr dirty="0" sz="2800" spc="-25" b="1">
                <a:solidFill>
                  <a:srgbClr val="12091C"/>
                </a:solidFill>
                <a:latin typeface="Roboto"/>
                <a:cs typeface="Roboto"/>
              </a:rPr>
              <a:t>t</a:t>
            </a:r>
            <a:endParaRPr sz="2800">
              <a:latin typeface="Roboto"/>
              <a:cs typeface="Roboto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3514801" y="6180637"/>
            <a:ext cx="3172460" cy="454659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2800" spc="-5" b="1">
                <a:solidFill>
                  <a:srgbClr val="12091C"/>
                </a:solidFill>
                <a:latin typeface="Roboto"/>
                <a:cs typeface="Roboto"/>
              </a:rPr>
              <a:t>Styled</a:t>
            </a:r>
            <a:r>
              <a:rPr dirty="0" sz="2800" spc="-25" b="1">
                <a:solidFill>
                  <a:srgbClr val="12091C"/>
                </a:solidFill>
                <a:latin typeface="Roboto"/>
                <a:cs typeface="Roboto"/>
              </a:rPr>
              <a:t> </a:t>
            </a:r>
            <a:r>
              <a:rPr dirty="0" sz="2800" spc="5" b="1">
                <a:solidFill>
                  <a:srgbClr val="12091C"/>
                </a:solidFill>
                <a:latin typeface="Roboto"/>
                <a:cs typeface="Roboto"/>
              </a:rPr>
              <a:t>Components</a:t>
            </a:r>
            <a:endParaRPr sz="2800">
              <a:latin typeface="Roboto"/>
              <a:cs typeface="Roboto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7415372" y="8545660"/>
            <a:ext cx="929005" cy="454659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2800" spc="105" b="1">
                <a:solidFill>
                  <a:srgbClr val="12091C"/>
                </a:solidFill>
                <a:latin typeface="Roboto"/>
                <a:cs typeface="Roboto"/>
              </a:rPr>
              <a:t>A</a:t>
            </a:r>
            <a:r>
              <a:rPr dirty="0" sz="2800" spc="-5" b="1">
                <a:solidFill>
                  <a:srgbClr val="12091C"/>
                </a:solidFill>
                <a:latin typeface="Roboto"/>
                <a:cs typeface="Roboto"/>
              </a:rPr>
              <a:t>x</a:t>
            </a:r>
            <a:r>
              <a:rPr dirty="0" sz="2800" spc="-10" b="1">
                <a:solidFill>
                  <a:srgbClr val="12091C"/>
                </a:solidFill>
                <a:latin typeface="Roboto"/>
                <a:cs typeface="Roboto"/>
              </a:rPr>
              <a:t>i</a:t>
            </a:r>
            <a:r>
              <a:rPr dirty="0" sz="2800" spc="5" b="1">
                <a:solidFill>
                  <a:srgbClr val="12091C"/>
                </a:solidFill>
                <a:latin typeface="Roboto"/>
                <a:cs typeface="Roboto"/>
              </a:rPr>
              <a:t>o</a:t>
            </a:r>
            <a:r>
              <a:rPr dirty="0" sz="2800" b="1">
                <a:solidFill>
                  <a:srgbClr val="12091C"/>
                </a:solidFill>
                <a:latin typeface="Roboto"/>
                <a:cs typeface="Roboto"/>
              </a:rPr>
              <a:t>s</a:t>
            </a:r>
            <a:endParaRPr sz="280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CFB9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693112" y="1349682"/>
            <a:ext cx="6902450" cy="1016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500" spc="-140" b="1">
                <a:latin typeface="Tahoma"/>
                <a:cs typeface="Tahoma"/>
              </a:rPr>
              <a:t>Contextualização</a:t>
            </a:r>
            <a:endParaRPr sz="6500">
              <a:latin typeface="Tahom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41313" y="5789243"/>
            <a:ext cx="4554220" cy="939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939165" marR="5080" indent="-927100">
              <a:lnSpc>
                <a:spcPct val="115399"/>
              </a:lnSpc>
              <a:spcBef>
                <a:spcPts val="100"/>
              </a:spcBef>
            </a:pPr>
            <a:r>
              <a:rPr dirty="0" sz="2600" spc="-60" b="1">
                <a:solidFill>
                  <a:srgbClr val="12091C"/>
                </a:solidFill>
                <a:latin typeface="Tahoma"/>
                <a:cs typeface="Tahoma"/>
              </a:rPr>
              <a:t>Aprender </a:t>
            </a:r>
            <a:r>
              <a:rPr dirty="0" sz="2600" spc="-80" b="1">
                <a:solidFill>
                  <a:srgbClr val="12091C"/>
                </a:solidFill>
                <a:latin typeface="Tahoma"/>
                <a:cs typeface="Tahoma"/>
              </a:rPr>
              <a:t>sobre</a:t>
            </a:r>
            <a:r>
              <a:rPr dirty="0" sz="2600" spc="-55" b="1">
                <a:solidFill>
                  <a:srgbClr val="12091C"/>
                </a:solidFill>
                <a:latin typeface="Tahoma"/>
                <a:cs typeface="Tahoma"/>
              </a:rPr>
              <a:t> </a:t>
            </a:r>
            <a:r>
              <a:rPr dirty="0" sz="2600" spc="-135" b="1">
                <a:solidFill>
                  <a:srgbClr val="12091C"/>
                </a:solidFill>
                <a:latin typeface="Tahoma"/>
                <a:cs typeface="Tahoma"/>
              </a:rPr>
              <a:t>um</a:t>
            </a:r>
            <a:r>
              <a:rPr dirty="0" sz="2600" spc="-55" b="1">
                <a:solidFill>
                  <a:srgbClr val="12091C"/>
                </a:solidFill>
                <a:latin typeface="Tahoma"/>
                <a:cs typeface="Tahoma"/>
              </a:rPr>
              <a:t> </a:t>
            </a:r>
            <a:r>
              <a:rPr dirty="0" sz="2600" spc="-114" b="1">
                <a:solidFill>
                  <a:srgbClr val="12091C"/>
                </a:solidFill>
                <a:latin typeface="Tahoma"/>
                <a:cs typeface="Tahoma"/>
              </a:rPr>
              <a:t>projeto</a:t>
            </a:r>
            <a:r>
              <a:rPr dirty="0" sz="2600" spc="-55" b="1">
                <a:solidFill>
                  <a:srgbClr val="12091C"/>
                </a:solidFill>
                <a:latin typeface="Tahoma"/>
                <a:cs typeface="Tahoma"/>
              </a:rPr>
              <a:t> </a:t>
            </a:r>
            <a:r>
              <a:rPr dirty="0" sz="2600" spc="50" b="1">
                <a:solidFill>
                  <a:srgbClr val="12091C"/>
                </a:solidFill>
                <a:latin typeface="Tahoma"/>
                <a:cs typeface="Tahoma"/>
              </a:rPr>
              <a:t>a </a:t>
            </a:r>
            <a:r>
              <a:rPr dirty="0" sz="2600" spc="-745" b="1">
                <a:solidFill>
                  <a:srgbClr val="12091C"/>
                </a:solidFill>
                <a:latin typeface="Tahoma"/>
                <a:cs typeface="Tahoma"/>
              </a:rPr>
              <a:t> </a:t>
            </a:r>
            <a:r>
              <a:rPr dirty="0" sz="2600" spc="-110" b="1">
                <a:solidFill>
                  <a:srgbClr val="12091C"/>
                </a:solidFill>
                <a:latin typeface="Tahoma"/>
                <a:cs typeface="Tahoma"/>
              </a:rPr>
              <a:t>nível</a:t>
            </a:r>
            <a:r>
              <a:rPr dirty="0" sz="2600" spc="-55" b="1">
                <a:solidFill>
                  <a:srgbClr val="12091C"/>
                </a:solidFill>
                <a:latin typeface="Tahoma"/>
                <a:cs typeface="Tahoma"/>
              </a:rPr>
              <a:t> </a:t>
            </a:r>
            <a:r>
              <a:rPr dirty="0" sz="2600" spc="-80" b="1">
                <a:solidFill>
                  <a:srgbClr val="12091C"/>
                </a:solidFill>
                <a:latin typeface="Tahoma"/>
                <a:cs typeface="Tahoma"/>
              </a:rPr>
              <a:t>de</a:t>
            </a:r>
            <a:r>
              <a:rPr dirty="0" sz="2600" spc="-55" b="1">
                <a:solidFill>
                  <a:srgbClr val="12091C"/>
                </a:solidFill>
                <a:latin typeface="Tahoma"/>
                <a:cs typeface="Tahoma"/>
              </a:rPr>
              <a:t> </a:t>
            </a:r>
            <a:r>
              <a:rPr dirty="0" sz="2600" spc="-75" b="1">
                <a:solidFill>
                  <a:srgbClr val="12091C"/>
                </a:solidFill>
                <a:latin typeface="Tahoma"/>
                <a:cs typeface="Tahoma"/>
              </a:rPr>
              <a:t>mercado</a:t>
            </a:r>
            <a:endParaRPr sz="2600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124811" y="6063522"/>
            <a:ext cx="4038600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30" b="1">
                <a:solidFill>
                  <a:srgbClr val="12091C"/>
                </a:solidFill>
                <a:latin typeface="Tahoma"/>
                <a:cs typeface="Tahoma"/>
              </a:rPr>
              <a:t>Organização</a:t>
            </a:r>
            <a:r>
              <a:rPr dirty="0" sz="2800" spc="-90" b="1">
                <a:solidFill>
                  <a:srgbClr val="12091C"/>
                </a:solidFill>
                <a:latin typeface="Tahoma"/>
                <a:cs typeface="Tahoma"/>
              </a:rPr>
              <a:t> </a:t>
            </a:r>
            <a:r>
              <a:rPr dirty="0" sz="2800" spc="-55" b="1">
                <a:solidFill>
                  <a:srgbClr val="12091C"/>
                </a:solidFill>
                <a:latin typeface="Tahoma"/>
                <a:cs typeface="Tahoma"/>
              </a:rPr>
              <a:t>do</a:t>
            </a:r>
            <a:r>
              <a:rPr dirty="0" sz="2800" spc="-85" b="1">
                <a:solidFill>
                  <a:srgbClr val="12091C"/>
                </a:solidFill>
                <a:latin typeface="Tahoma"/>
                <a:cs typeface="Tahoma"/>
              </a:rPr>
              <a:t> </a:t>
            </a:r>
            <a:r>
              <a:rPr dirty="0" sz="2800" spc="-120" b="1">
                <a:solidFill>
                  <a:srgbClr val="12091C"/>
                </a:solidFill>
                <a:latin typeface="Tahoma"/>
                <a:cs typeface="Tahoma"/>
              </a:rPr>
              <a:t>projeto</a:t>
            </a:r>
            <a:endParaRPr sz="2800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771791" y="7335665"/>
            <a:ext cx="4744720" cy="12255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065" marR="5080">
              <a:lnSpc>
                <a:spcPct val="114100"/>
              </a:lnSpc>
              <a:spcBef>
                <a:spcPts val="100"/>
              </a:spcBef>
            </a:pPr>
            <a:r>
              <a:rPr dirty="0" sz="2300" spc="-40">
                <a:solidFill>
                  <a:srgbClr val="12091C"/>
                </a:solidFill>
                <a:latin typeface="Verdana"/>
                <a:cs typeface="Verdana"/>
              </a:rPr>
              <a:t>O</a:t>
            </a:r>
            <a:r>
              <a:rPr dirty="0" sz="2300" spc="-60">
                <a:solidFill>
                  <a:srgbClr val="12091C"/>
                </a:solidFill>
                <a:latin typeface="Verdana"/>
                <a:cs typeface="Verdana"/>
              </a:rPr>
              <a:t>s</a:t>
            </a:r>
            <a:r>
              <a:rPr dirty="0" sz="2300" spc="-210">
                <a:solidFill>
                  <a:srgbClr val="12091C"/>
                </a:solidFill>
                <a:latin typeface="Verdana"/>
                <a:cs typeface="Verdana"/>
              </a:rPr>
              <a:t> </a:t>
            </a:r>
            <a:r>
              <a:rPr dirty="0" sz="2300" spc="-10">
                <a:solidFill>
                  <a:srgbClr val="12091C"/>
                </a:solidFill>
                <a:latin typeface="Verdana"/>
                <a:cs typeface="Verdana"/>
              </a:rPr>
              <a:t>a</a:t>
            </a:r>
            <a:r>
              <a:rPr dirty="0" sz="2300" spc="-90">
                <a:solidFill>
                  <a:srgbClr val="12091C"/>
                </a:solidFill>
                <a:latin typeface="Verdana"/>
                <a:cs typeface="Verdana"/>
              </a:rPr>
              <a:t>l</a:t>
            </a:r>
            <a:r>
              <a:rPr dirty="0" sz="2300" spc="-135">
                <a:solidFill>
                  <a:srgbClr val="12091C"/>
                </a:solidFill>
                <a:latin typeface="Verdana"/>
                <a:cs typeface="Verdana"/>
              </a:rPr>
              <a:t>u</a:t>
            </a:r>
            <a:r>
              <a:rPr dirty="0" sz="2300" spc="-114">
                <a:solidFill>
                  <a:srgbClr val="12091C"/>
                </a:solidFill>
                <a:latin typeface="Verdana"/>
                <a:cs typeface="Verdana"/>
              </a:rPr>
              <a:t>n</a:t>
            </a:r>
            <a:r>
              <a:rPr dirty="0" sz="2300" spc="-90">
                <a:solidFill>
                  <a:srgbClr val="12091C"/>
                </a:solidFill>
                <a:latin typeface="Verdana"/>
                <a:cs typeface="Verdana"/>
              </a:rPr>
              <a:t>o</a:t>
            </a:r>
            <a:r>
              <a:rPr dirty="0" sz="2300" spc="-60">
                <a:solidFill>
                  <a:srgbClr val="12091C"/>
                </a:solidFill>
                <a:latin typeface="Verdana"/>
                <a:cs typeface="Verdana"/>
              </a:rPr>
              <a:t>s</a:t>
            </a:r>
            <a:r>
              <a:rPr dirty="0" sz="2300" spc="-210">
                <a:solidFill>
                  <a:srgbClr val="12091C"/>
                </a:solidFill>
                <a:latin typeface="Verdana"/>
                <a:cs typeface="Verdana"/>
              </a:rPr>
              <a:t> </a:t>
            </a:r>
            <a:r>
              <a:rPr dirty="0" sz="2300" spc="-40">
                <a:solidFill>
                  <a:srgbClr val="12091C"/>
                </a:solidFill>
                <a:latin typeface="Verdana"/>
                <a:cs typeface="Verdana"/>
              </a:rPr>
              <a:t>f</a:t>
            </a:r>
            <a:r>
              <a:rPr dirty="0" sz="2300" spc="-90">
                <a:solidFill>
                  <a:srgbClr val="12091C"/>
                </a:solidFill>
                <a:latin typeface="Verdana"/>
                <a:cs typeface="Verdana"/>
              </a:rPr>
              <a:t>o</a:t>
            </a:r>
            <a:r>
              <a:rPr dirty="0" sz="2300" spc="-155">
                <a:solidFill>
                  <a:srgbClr val="12091C"/>
                </a:solidFill>
                <a:latin typeface="Verdana"/>
                <a:cs typeface="Verdana"/>
              </a:rPr>
              <a:t>r</a:t>
            </a:r>
            <a:r>
              <a:rPr dirty="0" sz="2300" spc="-10">
                <a:solidFill>
                  <a:srgbClr val="12091C"/>
                </a:solidFill>
                <a:latin typeface="Verdana"/>
                <a:cs typeface="Verdana"/>
              </a:rPr>
              <a:t>a</a:t>
            </a:r>
            <a:r>
              <a:rPr dirty="0" sz="2300" spc="-220">
                <a:solidFill>
                  <a:srgbClr val="12091C"/>
                </a:solidFill>
                <a:latin typeface="Verdana"/>
                <a:cs typeface="Verdana"/>
              </a:rPr>
              <a:t>m</a:t>
            </a:r>
            <a:r>
              <a:rPr dirty="0" sz="2300" spc="-210">
                <a:solidFill>
                  <a:srgbClr val="12091C"/>
                </a:solidFill>
                <a:latin typeface="Verdana"/>
                <a:cs typeface="Verdana"/>
              </a:rPr>
              <a:t> </a:t>
            </a:r>
            <a:r>
              <a:rPr dirty="0" sz="2300" spc="-90">
                <a:solidFill>
                  <a:srgbClr val="12091C"/>
                </a:solidFill>
                <a:latin typeface="Verdana"/>
                <a:cs typeface="Verdana"/>
              </a:rPr>
              <a:t>o</a:t>
            </a:r>
            <a:r>
              <a:rPr dirty="0" sz="2300" spc="-155">
                <a:solidFill>
                  <a:srgbClr val="12091C"/>
                </a:solidFill>
                <a:latin typeface="Verdana"/>
                <a:cs typeface="Verdana"/>
              </a:rPr>
              <a:t>r</a:t>
            </a:r>
            <a:r>
              <a:rPr dirty="0" sz="2300" spc="-50">
                <a:solidFill>
                  <a:srgbClr val="12091C"/>
                </a:solidFill>
                <a:latin typeface="Verdana"/>
                <a:cs typeface="Verdana"/>
              </a:rPr>
              <a:t>g</a:t>
            </a:r>
            <a:r>
              <a:rPr dirty="0" sz="2300" spc="-10">
                <a:solidFill>
                  <a:srgbClr val="12091C"/>
                </a:solidFill>
                <a:latin typeface="Verdana"/>
                <a:cs typeface="Verdana"/>
              </a:rPr>
              <a:t>a</a:t>
            </a:r>
            <a:r>
              <a:rPr dirty="0" sz="2300" spc="-114">
                <a:solidFill>
                  <a:srgbClr val="12091C"/>
                </a:solidFill>
                <a:latin typeface="Verdana"/>
                <a:cs typeface="Verdana"/>
              </a:rPr>
              <a:t>n</a:t>
            </a:r>
            <a:r>
              <a:rPr dirty="0" sz="2300" spc="-90">
                <a:solidFill>
                  <a:srgbClr val="12091C"/>
                </a:solidFill>
                <a:latin typeface="Verdana"/>
                <a:cs typeface="Verdana"/>
              </a:rPr>
              <a:t>i</a:t>
            </a:r>
            <a:r>
              <a:rPr dirty="0" sz="2300" spc="-25">
                <a:solidFill>
                  <a:srgbClr val="12091C"/>
                </a:solidFill>
                <a:latin typeface="Verdana"/>
                <a:cs typeface="Verdana"/>
              </a:rPr>
              <a:t>z</a:t>
            </a:r>
            <a:r>
              <a:rPr dirty="0" sz="2300" spc="-10">
                <a:solidFill>
                  <a:srgbClr val="12091C"/>
                </a:solidFill>
                <a:latin typeface="Verdana"/>
                <a:cs typeface="Verdana"/>
              </a:rPr>
              <a:t>a</a:t>
            </a:r>
            <a:r>
              <a:rPr dirty="0" sz="2300" spc="-60">
                <a:solidFill>
                  <a:srgbClr val="12091C"/>
                </a:solidFill>
                <a:latin typeface="Verdana"/>
                <a:cs typeface="Verdana"/>
              </a:rPr>
              <a:t>d</a:t>
            </a:r>
            <a:r>
              <a:rPr dirty="0" sz="2300" spc="-90">
                <a:solidFill>
                  <a:srgbClr val="12091C"/>
                </a:solidFill>
                <a:latin typeface="Verdana"/>
                <a:cs typeface="Verdana"/>
              </a:rPr>
              <a:t>o</a:t>
            </a:r>
            <a:r>
              <a:rPr dirty="0" sz="2300" spc="-60">
                <a:solidFill>
                  <a:srgbClr val="12091C"/>
                </a:solidFill>
                <a:latin typeface="Verdana"/>
                <a:cs typeface="Verdana"/>
              </a:rPr>
              <a:t>s</a:t>
            </a:r>
            <a:r>
              <a:rPr dirty="0" sz="2300" spc="-210">
                <a:solidFill>
                  <a:srgbClr val="12091C"/>
                </a:solidFill>
                <a:latin typeface="Verdana"/>
                <a:cs typeface="Verdana"/>
              </a:rPr>
              <a:t> </a:t>
            </a:r>
            <a:r>
              <a:rPr dirty="0" sz="2300" spc="-125">
                <a:solidFill>
                  <a:srgbClr val="12091C"/>
                </a:solidFill>
                <a:latin typeface="Verdana"/>
                <a:cs typeface="Verdana"/>
              </a:rPr>
              <a:t>e</a:t>
            </a:r>
            <a:r>
              <a:rPr dirty="0" sz="2300" spc="-220">
                <a:solidFill>
                  <a:srgbClr val="12091C"/>
                </a:solidFill>
                <a:latin typeface="Verdana"/>
                <a:cs typeface="Verdana"/>
              </a:rPr>
              <a:t>m</a:t>
            </a:r>
            <a:r>
              <a:rPr dirty="0" sz="2300" spc="-210">
                <a:solidFill>
                  <a:srgbClr val="12091C"/>
                </a:solidFill>
                <a:latin typeface="Verdana"/>
                <a:cs typeface="Verdana"/>
              </a:rPr>
              <a:t> </a:t>
            </a:r>
            <a:r>
              <a:rPr dirty="0" sz="2300" spc="-60">
                <a:solidFill>
                  <a:srgbClr val="12091C"/>
                </a:solidFill>
                <a:latin typeface="Verdana"/>
                <a:cs typeface="Verdana"/>
              </a:rPr>
              <a:t>3  </a:t>
            </a:r>
            <a:r>
              <a:rPr dirty="0" sz="2300" spc="-50">
                <a:solidFill>
                  <a:srgbClr val="12091C"/>
                </a:solidFill>
                <a:latin typeface="Verdana"/>
                <a:cs typeface="Verdana"/>
              </a:rPr>
              <a:t>g</a:t>
            </a:r>
            <a:r>
              <a:rPr dirty="0" sz="2300" spc="-155">
                <a:solidFill>
                  <a:srgbClr val="12091C"/>
                </a:solidFill>
                <a:latin typeface="Verdana"/>
                <a:cs typeface="Verdana"/>
              </a:rPr>
              <a:t>r</a:t>
            </a:r>
            <a:r>
              <a:rPr dirty="0" sz="2300" spc="-135">
                <a:solidFill>
                  <a:srgbClr val="12091C"/>
                </a:solidFill>
                <a:latin typeface="Verdana"/>
                <a:cs typeface="Verdana"/>
              </a:rPr>
              <a:t>u</a:t>
            </a:r>
            <a:r>
              <a:rPr dirty="0" sz="2300" spc="-60">
                <a:solidFill>
                  <a:srgbClr val="12091C"/>
                </a:solidFill>
                <a:latin typeface="Verdana"/>
                <a:cs typeface="Verdana"/>
              </a:rPr>
              <a:t>p</a:t>
            </a:r>
            <a:r>
              <a:rPr dirty="0" sz="2300" spc="-90">
                <a:solidFill>
                  <a:srgbClr val="12091C"/>
                </a:solidFill>
                <a:latin typeface="Verdana"/>
                <a:cs typeface="Verdana"/>
              </a:rPr>
              <a:t>o</a:t>
            </a:r>
            <a:r>
              <a:rPr dirty="0" sz="2300" spc="-60">
                <a:solidFill>
                  <a:srgbClr val="12091C"/>
                </a:solidFill>
                <a:latin typeface="Verdana"/>
                <a:cs typeface="Verdana"/>
              </a:rPr>
              <a:t>s</a:t>
            </a:r>
            <a:r>
              <a:rPr dirty="0" sz="2300" spc="-210">
                <a:solidFill>
                  <a:srgbClr val="12091C"/>
                </a:solidFill>
                <a:latin typeface="Verdana"/>
                <a:cs typeface="Verdana"/>
              </a:rPr>
              <a:t> </a:t>
            </a:r>
            <a:r>
              <a:rPr dirty="0" sz="2300" spc="-120">
                <a:solidFill>
                  <a:srgbClr val="12091C"/>
                </a:solidFill>
                <a:latin typeface="Verdana"/>
                <a:cs typeface="Verdana"/>
              </a:rPr>
              <a:t>e</a:t>
            </a:r>
            <a:r>
              <a:rPr dirty="0" sz="2300" spc="-210">
                <a:solidFill>
                  <a:srgbClr val="12091C"/>
                </a:solidFill>
                <a:latin typeface="Verdana"/>
                <a:cs typeface="Verdana"/>
              </a:rPr>
              <a:t> </a:t>
            </a:r>
            <a:r>
              <a:rPr dirty="0" sz="2300" spc="-65">
                <a:solidFill>
                  <a:srgbClr val="12091C"/>
                </a:solidFill>
                <a:latin typeface="Verdana"/>
                <a:cs typeface="Verdana"/>
              </a:rPr>
              <a:t>c</a:t>
            </a:r>
            <a:r>
              <a:rPr dirty="0" sz="2300" spc="-10">
                <a:solidFill>
                  <a:srgbClr val="12091C"/>
                </a:solidFill>
                <a:latin typeface="Verdana"/>
                <a:cs typeface="Verdana"/>
              </a:rPr>
              <a:t>a</a:t>
            </a:r>
            <a:r>
              <a:rPr dirty="0" sz="2300" spc="-60">
                <a:solidFill>
                  <a:srgbClr val="12091C"/>
                </a:solidFill>
                <a:latin typeface="Verdana"/>
                <a:cs typeface="Verdana"/>
              </a:rPr>
              <a:t>d</a:t>
            </a:r>
            <a:r>
              <a:rPr dirty="0" sz="2300" spc="-5">
                <a:solidFill>
                  <a:srgbClr val="12091C"/>
                </a:solidFill>
                <a:latin typeface="Verdana"/>
                <a:cs typeface="Verdana"/>
              </a:rPr>
              <a:t>a</a:t>
            </a:r>
            <a:r>
              <a:rPr dirty="0" sz="2300" spc="-210">
                <a:solidFill>
                  <a:srgbClr val="12091C"/>
                </a:solidFill>
                <a:latin typeface="Verdana"/>
                <a:cs typeface="Verdana"/>
              </a:rPr>
              <a:t> </a:t>
            </a:r>
            <a:r>
              <a:rPr dirty="0" sz="2300" spc="-50">
                <a:solidFill>
                  <a:srgbClr val="12091C"/>
                </a:solidFill>
                <a:latin typeface="Verdana"/>
                <a:cs typeface="Verdana"/>
              </a:rPr>
              <a:t>g</a:t>
            </a:r>
            <a:r>
              <a:rPr dirty="0" sz="2300" spc="-155">
                <a:solidFill>
                  <a:srgbClr val="12091C"/>
                </a:solidFill>
                <a:latin typeface="Verdana"/>
                <a:cs typeface="Verdana"/>
              </a:rPr>
              <a:t>r</a:t>
            </a:r>
            <a:r>
              <a:rPr dirty="0" sz="2300" spc="-135">
                <a:solidFill>
                  <a:srgbClr val="12091C"/>
                </a:solidFill>
                <a:latin typeface="Verdana"/>
                <a:cs typeface="Verdana"/>
              </a:rPr>
              <a:t>u</a:t>
            </a:r>
            <a:r>
              <a:rPr dirty="0" sz="2300" spc="-60">
                <a:solidFill>
                  <a:srgbClr val="12091C"/>
                </a:solidFill>
                <a:latin typeface="Verdana"/>
                <a:cs typeface="Verdana"/>
              </a:rPr>
              <a:t>p</a:t>
            </a:r>
            <a:r>
              <a:rPr dirty="0" sz="2300" spc="-85">
                <a:solidFill>
                  <a:srgbClr val="12091C"/>
                </a:solidFill>
                <a:latin typeface="Verdana"/>
                <a:cs typeface="Verdana"/>
              </a:rPr>
              <a:t>o</a:t>
            </a:r>
            <a:r>
              <a:rPr dirty="0" sz="2300" spc="-210">
                <a:solidFill>
                  <a:srgbClr val="12091C"/>
                </a:solidFill>
                <a:latin typeface="Verdana"/>
                <a:cs typeface="Verdana"/>
              </a:rPr>
              <a:t> </a:t>
            </a:r>
            <a:r>
              <a:rPr dirty="0" sz="2300" spc="-60">
                <a:solidFill>
                  <a:srgbClr val="12091C"/>
                </a:solidFill>
                <a:latin typeface="Verdana"/>
                <a:cs typeface="Verdana"/>
              </a:rPr>
              <a:t>d</a:t>
            </a:r>
            <a:r>
              <a:rPr dirty="0" sz="2300" spc="-125">
                <a:solidFill>
                  <a:srgbClr val="12091C"/>
                </a:solidFill>
                <a:latin typeface="Verdana"/>
                <a:cs typeface="Verdana"/>
              </a:rPr>
              <a:t>e</a:t>
            </a:r>
            <a:r>
              <a:rPr dirty="0" sz="2300" spc="-65">
                <a:solidFill>
                  <a:srgbClr val="12091C"/>
                </a:solidFill>
                <a:latin typeface="Verdana"/>
                <a:cs typeface="Verdana"/>
              </a:rPr>
              <a:t>s</a:t>
            </a:r>
            <a:r>
              <a:rPr dirty="0" sz="2300" spc="-125">
                <a:solidFill>
                  <a:srgbClr val="12091C"/>
                </a:solidFill>
                <a:latin typeface="Verdana"/>
                <a:cs typeface="Verdana"/>
              </a:rPr>
              <a:t>e</a:t>
            </a:r>
            <a:r>
              <a:rPr dirty="0" sz="2300" spc="-114">
                <a:solidFill>
                  <a:srgbClr val="12091C"/>
                </a:solidFill>
                <a:latin typeface="Verdana"/>
                <a:cs typeface="Verdana"/>
              </a:rPr>
              <a:t>n</a:t>
            </a:r>
            <a:r>
              <a:rPr dirty="0" sz="2300" spc="-145">
                <a:solidFill>
                  <a:srgbClr val="12091C"/>
                </a:solidFill>
                <a:latin typeface="Verdana"/>
                <a:cs typeface="Verdana"/>
              </a:rPr>
              <a:t>v</a:t>
            </a:r>
            <a:r>
              <a:rPr dirty="0" sz="2300" spc="-90">
                <a:solidFill>
                  <a:srgbClr val="12091C"/>
                </a:solidFill>
                <a:latin typeface="Verdana"/>
                <a:cs typeface="Verdana"/>
              </a:rPr>
              <a:t>o</a:t>
            </a:r>
            <a:r>
              <a:rPr dirty="0" sz="2300" spc="-90">
                <a:solidFill>
                  <a:srgbClr val="12091C"/>
                </a:solidFill>
                <a:latin typeface="Verdana"/>
                <a:cs typeface="Verdana"/>
              </a:rPr>
              <a:t>l</a:t>
            </a:r>
            <a:r>
              <a:rPr dirty="0" sz="2300" spc="-145">
                <a:solidFill>
                  <a:srgbClr val="12091C"/>
                </a:solidFill>
                <a:latin typeface="Verdana"/>
                <a:cs typeface="Verdana"/>
              </a:rPr>
              <a:t>v</a:t>
            </a:r>
            <a:r>
              <a:rPr dirty="0" sz="2300" spc="-125">
                <a:solidFill>
                  <a:srgbClr val="12091C"/>
                </a:solidFill>
                <a:latin typeface="Verdana"/>
                <a:cs typeface="Verdana"/>
              </a:rPr>
              <a:t>e</a:t>
            </a:r>
            <a:r>
              <a:rPr dirty="0" sz="2300" spc="-95">
                <a:solidFill>
                  <a:srgbClr val="12091C"/>
                </a:solidFill>
                <a:latin typeface="Verdana"/>
                <a:cs typeface="Verdana"/>
              </a:rPr>
              <a:t>u  </a:t>
            </a:r>
            <a:r>
              <a:rPr dirty="0" sz="2300" spc="-135">
                <a:solidFill>
                  <a:srgbClr val="12091C"/>
                </a:solidFill>
                <a:latin typeface="Verdana"/>
                <a:cs typeface="Verdana"/>
              </a:rPr>
              <a:t>u</a:t>
            </a:r>
            <a:r>
              <a:rPr dirty="0" sz="2300" spc="-220">
                <a:solidFill>
                  <a:srgbClr val="12091C"/>
                </a:solidFill>
                <a:latin typeface="Verdana"/>
                <a:cs typeface="Verdana"/>
              </a:rPr>
              <a:t>m</a:t>
            </a:r>
            <a:r>
              <a:rPr dirty="0" sz="2300" spc="-210">
                <a:solidFill>
                  <a:srgbClr val="12091C"/>
                </a:solidFill>
                <a:latin typeface="Verdana"/>
                <a:cs typeface="Verdana"/>
              </a:rPr>
              <a:t> </a:t>
            </a:r>
            <a:r>
              <a:rPr dirty="0" sz="2300" spc="-60">
                <a:solidFill>
                  <a:srgbClr val="12091C"/>
                </a:solidFill>
                <a:latin typeface="Verdana"/>
                <a:cs typeface="Verdana"/>
              </a:rPr>
              <a:t>p</a:t>
            </a:r>
            <a:r>
              <a:rPr dirty="0" sz="2300" spc="-155">
                <a:solidFill>
                  <a:srgbClr val="12091C"/>
                </a:solidFill>
                <a:latin typeface="Verdana"/>
                <a:cs typeface="Verdana"/>
              </a:rPr>
              <a:t>r</a:t>
            </a:r>
            <a:r>
              <a:rPr dirty="0" sz="2300" spc="-90">
                <a:solidFill>
                  <a:srgbClr val="12091C"/>
                </a:solidFill>
                <a:latin typeface="Verdana"/>
                <a:cs typeface="Verdana"/>
              </a:rPr>
              <a:t>o</a:t>
            </a:r>
            <a:r>
              <a:rPr dirty="0" sz="2300" spc="-60">
                <a:solidFill>
                  <a:srgbClr val="12091C"/>
                </a:solidFill>
                <a:latin typeface="Verdana"/>
                <a:cs typeface="Verdana"/>
              </a:rPr>
              <a:t>d</a:t>
            </a:r>
            <a:r>
              <a:rPr dirty="0" sz="2300" spc="-135">
                <a:solidFill>
                  <a:srgbClr val="12091C"/>
                </a:solidFill>
                <a:latin typeface="Verdana"/>
                <a:cs typeface="Verdana"/>
              </a:rPr>
              <a:t>u</a:t>
            </a:r>
            <a:r>
              <a:rPr dirty="0" sz="2300" spc="-110">
                <a:solidFill>
                  <a:srgbClr val="12091C"/>
                </a:solidFill>
                <a:latin typeface="Verdana"/>
                <a:cs typeface="Verdana"/>
              </a:rPr>
              <a:t>t</a:t>
            </a:r>
            <a:r>
              <a:rPr dirty="0" sz="2300" spc="-85">
                <a:solidFill>
                  <a:srgbClr val="12091C"/>
                </a:solidFill>
                <a:latin typeface="Verdana"/>
                <a:cs typeface="Verdana"/>
              </a:rPr>
              <a:t>o</a:t>
            </a:r>
            <a:endParaRPr sz="2300">
              <a:latin typeface="Verdana"/>
              <a:cs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4058428" y="6063522"/>
            <a:ext cx="1622425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100" b="1">
                <a:solidFill>
                  <a:srgbClr val="12091C"/>
                </a:solidFill>
                <a:latin typeface="Tahoma"/>
                <a:cs typeface="Tahoma"/>
              </a:rPr>
              <a:t>Objetivos</a:t>
            </a:r>
            <a:endParaRPr sz="2800">
              <a:latin typeface="Tahoma"/>
              <a:cs typeface="Tahoma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8700" y="7017026"/>
            <a:ext cx="4774493" cy="28574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754279" y="6988451"/>
            <a:ext cx="4774493" cy="28574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479858" y="6959876"/>
            <a:ext cx="4774493" cy="28574"/>
          </a:xfrm>
          <a:prstGeom prst="rect">
            <a:avLst/>
          </a:prstGeom>
        </p:spPr>
      </p:pic>
      <p:grpSp>
        <p:nvGrpSpPr>
          <p:cNvPr id="11" name="object 11"/>
          <p:cNvGrpSpPr/>
          <p:nvPr/>
        </p:nvGrpSpPr>
        <p:grpSpPr>
          <a:xfrm>
            <a:off x="14402854" y="4373803"/>
            <a:ext cx="933450" cy="933450"/>
            <a:chOff x="14402854" y="4373803"/>
            <a:chExt cx="933450" cy="933450"/>
          </a:xfrm>
        </p:grpSpPr>
        <p:sp>
          <p:nvSpPr>
            <p:cNvPr id="12" name="object 12"/>
            <p:cNvSpPr/>
            <p:nvPr/>
          </p:nvSpPr>
          <p:spPr>
            <a:xfrm>
              <a:off x="14402854" y="4373803"/>
              <a:ext cx="933450" cy="933450"/>
            </a:xfrm>
            <a:custGeom>
              <a:avLst/>
              <a:gdLst/>
              <a:ahLst/>
              <a:cxnLst/>
              <a:rect l="l" t="t" r="r" b="b"/>
              <a:pathLst>
                <a:path w="933450" h="933450">
                  <a:moveTo>
                    <a:pt x="466724" y="933449"/>
                  </a:moveTo>
                  <a:lnTo>
                    <a:pt x="419005" y="931040"/>
                  </a:lnTo>
                  <a:lnTo>
                    <a:pt x="372663" y="923967"/>
                  </a:lnTo>
                  <a:lnTo>
                    <a:pt x="327935" y="912466"/>
                  </a:lnTo>
                  <a:lnTo>
                    <a:pt x="285054" y="896772"/>
                  </a:lnTo>
                  <a:lnTo>
                    <a:pt x="244256" y="877118"/>
                  </a:lnTo>
                  <a:lnTo>
                    <a:pt x="205774" y="853740"/>
                  </a:lnTo>
                  <a:lnTo>
                    <a:pt x="169844" y="826872"/>
                  </a:lnTo>
                  <a:lnTo>
                    <a:pt x="136700" y="796749"/>
                  </a:lnTo>
                  <a:lnTo>
                    <a:pt x="106577" y="763605"/>
                  </a:lnTo>
                  <a:lnTo>
                    <a:pt x="79709" y="727675"/>
                  </a:lnTo>
                  <a:lnTo>
                    <a:pt x="56331" y="689193"/>
                  </a:lnTo>
                  <a:lnTo>
                    <a:pt x="36677" y="648395"/>
                  </a:lnTo>
                  <a:lnTo>
                    <a:pt x="20983" y="605514"/>
                  </a:lnTo>
                  <a:lnTo>
                    <a:pt x="9482" y="560786"/>
                  </a:lnTo>
                  <a:lnTo>
                    <a:pt x="2409" y="514444"/>
                  </a:lnTo>
                  <a:lnTo>
                    <a:pt x="0" y="466724"/>
                  </a:lnTo>
                  <a:lnTo>
                    <a:pt x="2409" y="419005"/>
                  </a:lnTo>
                  <a:lnTo>
                    <a:pt x="9482" y="372663"/>
                  </a:lnTo>
                  <a:lnTo>
                    <a:pt x="20983" y="327935"/>
                  </a:lnTo>
                  <a:lnTo>
                    <a:pt x="36677" y="285054"/>
                  </a:lnTo>
                  <a:lnTo>
                    <a:pt x="56331" y="244256"/>
                  </a:lnTo>
                  <a:lnTo>
                    <a:pt x="79709" y="205774"/>
                  </a:lnTo>
                  <a:lnTo>
                    <a:pt x="106577" y="169844"/>
                  </a:lnTo>
                  <a:lnTo>
                    <a:pt x="136700" y="136700"/>
                  </a:lnTo>
                  <a:lnTo>
                    <a:pt x="169844" y="106577"/>
                  </a:lnTo>
                  <a:lnTo>
                    <a:pt x="205774" y="79709"/>
                  </a:lnTo>
                  <a:lnTo>
                    <a:pt x="244256" y="56331"/>
                  </a:lnTo>
                  <a:lnTo>
                    <a:pt x="285054" y="36677"/>
                  </a:lnTo>
                  <a:lnTo>
                    <a:pt x="327935" y="20983"/>
                  </a:lnTo>
                  <a:lnTo>
                    <a:pt x="372663" y="9482"/>
                  </a:lnTo>
                  <a:lnTo>
                    <a:pt x="419005" y="2409"/>
                  </a:lnTo>
                  <a:lnTo>
                    <a:pt x="466724" y="0"/>
                  </a:lnTo>
                  <a:lnTo>
                    <a:pt x="514444" y="2409"/>
                  </a:lnTo>
                  <a:lnTo>
                    <a:pt x="560786" y="9482"/>
                  </a:lnTo>
                  <a:lnTo>
                    <a:pt x="605514" y="20983"/>
                  </a:lnTo>
                  <a:lnTo>
                    <a:pt x="648395" y="36677"/>
                  </a:lnTo>
                  <a:lnTo>
                    <a:pt x="689193" y="56331"/>
                  </a:lnTo>
                  <a:lnTo>
                    <a:pt x="727675" y="79709"/>
                  </a:lnTo>
                  <a:lnTo>
                    <a:pt x="763605" y="106577"/>
                  </a:lnTo>
                  <a:lnTo>
                    <a:pt x="796749" y="136700"/>
                  </a:lnTo>
                  <a:lnTo>
                    <a:pt x="826872" y="169844"/>
                  </a:lnTo>
                  <a:lnTo>
                    <a:pt x="853740" y="205774"/>
                  </a:lnTo>
                  <a:lnTo>
                    <a:pt x="877118" y="244256"/>
                  </a:lnTo>
                  <a:lnTo>
                    <a:pt x="896772" y="285054"/>
                  </a:lnTo>
                  <a:lnTo>
                    <a:pt x="912466" y="327935"/>
                  </a:lnTo>
                  <a:lnTo>
                    <a:pt x="923967" y="372663"/>
                  </a:lnTo>
                  <a:lnTo>
                    <a:pt x="931040" y="419005"/>
                  </a:lnTo>
                  <a:lnTo>
                    <a:pt x="933449" y="466724"/>
                  </a:lnTo>
                  <a:lnTo>
                    <a:pt x="931040" y="514444"/>
                  </a:lnTo>
                  <a:lnTo>
                    <a:pt x="923967" y="560786"/>
                  </a:lnTo>
                  <a:lnTo>
                    <a:pt x="912466" y="605514"/>
                  </a:lnTo>
                  <a:lnTo>
                    <a:pt x="896772" y="648395"/>
                  </a:lnTo>
                  <a:lnTo>
                    <a:pt x="877118" y="689193"/>
                  </a:lnTo>
                  <a:lnTo>
                    <a:pt x="853740" y="727675"/>
                  </a:lnTo>
                  <a:lnTo>
                    <a:pt x="826872" y="763605"/>
                  </a:lnTo>
                  <a:lnTo>
                    <a:pt x="796749" y="796749"/>
                  </a:lnTo>
                  <a:lnTo>
                    <a:pt x="763605" y="826872"/>
                  </a:lnTo>
                  <a:lnTo>
                    <a:pt x="727675" y="853740"/>
                  </a:lnTo>
                  <a:lnTo>
                    <a:pt x="689193" y="877118"/>
                  </a:lnTo>
                  <a:lnTo>
                    <a:pt x="648395" y="896772"/>
                  </a:lnTo>
                  <a:lnTo>
                    <a:pt x="605514" y="912466"/>
                  </a:lnTo>
                  <a:lnTo>
                    <a:pt x="560786" y="923967"/>
                  </a:lnTo>
                  <a:lnTo>
                    <a:pt x="514444" y="931040"/>
                  </a:lnTo>
                  <a:lnTo>
                    <a:pt x="466724" y="933449"/>
                  </a:lnTo>
                  <a:close/>
                </a:path>
              </a:pathLst>
            </a:custGeom>
            <a:solidFill>
              <a:srgbClr val="EFE9F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14656419" y="4627371"/>
              <a:ext cx="428625" cy="428625"/>
            </a:xfrm>
            <a:custGeom>
              <a:avLst/>
              <a:gdLst/>
              <a:ahLst/>
              <a:cxnLst/>
              <a:rect l="l" t="t" r="r" b="b"/>
              <a:pathLst>
                <a:path w="428625" h="428625">
                  <a:moveTo>
                    <a:pt x="77931" y="97414"/>
                  </a:moveTo>
                  <a:lnTo>
                    <a:pt x="38965" y="97414"/>
                  </a:lnTo>
                  <a:lnTo>
                    <a:pt x="38965" y="19482"/>
                  </a:lnTo>
                  <a:lnTo>
                    <a:pt x="40489" y="11918"/>
                  </a:lnTo>
                  <a:lnTo>
                    <a:pt x="44652" y="5723"/>
                  </a:lnTo>
                  <a:lnTo>
                    <a:pt x="50842" y="1537"/>
                  </a:lnTo>
                  <a:lnTo>
                    <a:pt x="58448" y="0"/>
                  </a:lnTo>
                  <a:lnTo>
                    <a:pt x="66054" y="1537"/>
                  </a:lnTo>
                  <a:lnTo>
                    <a:pt x="72245" y="5723"/>
                  </a:lnTo>
                  <a:lnTo>
                    <a:pt x="76408" y="11918"/>
                  </a:lnTo>
                  <a:lnTo>
                    <a:pt x="77931" y="19482"/>
                  </a:lnTo>
                  <a:lnTo>
                    <a:pt x="77931" y="97414"/>
                  </a:lnTo>
                  <a:close/>
                </a:path>
                <a:path w="428625" h="428625">
                  <a:moveTo>
                    <a:pt x="116897" y="214312"/>
                  </a:moveTo>
                  <a:lnTo>
                    <a:pt x="0" y="214312"/>
                  </a:lnTo>
                  <a:lnTo>
                    <a:pt x="0" y="97414"/>
                  </a:lnTo>
                  <a:lnTo>
                    <a:pt x="116897" y="97414"/>
                  </a:lnTo>
                  <a:lnTo>
                    <a:pt x="116897" y="214312"/>
                  </a:lnTo>
                  <a:close/>
                </a:path>
                <a:path w="428625" h="428625">
                  <a:moveTo>
                    <a:pt x="233795" y="428625"/>
                  </a:moveTo>
                  <a:lnTo>
                    <a:pt x="194829" y="428625"/>
                  </a:lnTo>
                  <a:lnTo>
                    <a:pt x="194829" y="347088"/>
                  </a:lnTo>
                  <a:lnTo>
                    <a:pt x="179206" y="338724"/>
                  </a:lnTo>
                  <a:lnTo>
                    <a:pt x="166852" y="326169"/>
                  </a:lnTo>
                  <a:lnTo>
                    <a:pt x="158771" y="310403"/>
                  </a:lnTo>
                  <a:lnTo>
                    <a:pt x="155863" y="292244"/>
                  </a:lnTo>
                  <a:lnTo>
                    <a:pt x="155863" y="253278"/>
                  </a:lnTo>
                  <a:lnTo>
                    <a:pt x="272761" y="253278"/>
                  </a:lnTo>
                  <a:lnTo>
                    <a:pt x="272761" y="292244"/>
                  </a:lnTo>
                  <a:lnTo>
                    <a:pt x="269844" y="310416"/>
                  </a:lnTo>
                  <a:lnTo>
                    <a:pt x="261753" y="326169"/>
                  </a:lnTo>
                  <a:lnTo>
                    <a:pt x="249418" y="338683"/>
                  </a:lnTo>
                  <a:lnTo>
                    <a:pt x="233795" y="347088"/>
                  </a:lnTo>
                  <a:lnTo>
                    <a:pt x="233795" y="428625"/>
                  </a:lnTo>
                  <a:close/>
                </a:path>
                <a:path w="428625" h="428625">
                  <a:moveTo>
                    <a:pt x="77931" y="428625"/>
                  </a:moveTo>
                  <a:lnTo>
                    <a:pt x="38965" y="428625"/>
                  </a:lnTo>
                  <a:lnTo>
                    <a:pt x="38965" y="347088"/>
                  </a:lnTo>
                  <a:lnTo>
                    <a:pt x="23343" y="338724"/>
                  </a:lnTo>
                  <a:lnTo>
                    <a:pt x="10989" y="326169"/>
                  </a:lnTo>
                  <a:lnTo>
                    <a:pt x="2908" y="310403"/>
                  </a:lnTo>
                  <a:lnTo>
                    <a:pt x="0" y="292244"/>
                  </a:lnTo>
                  <a:lnTo>
                    <a:pt x="0" y="253278"/>
                  </a:lnTo>
                  <a:lnTo>
                    <a:pt x="116897" y="253278"/>
                  </a:lnTo>
                  <a:lnTo>
                    <a:pt x="116897" y="292244"/>
                  </a:lnTo>
                  <a:lnTo>
                    <a:pt x="113980" y="310416"/>
                  </a:lnTo>
                  <a:lnTo>
                    <a:pt x="105889" y="326169"/>
                  </a:lnTo>
                  <a:lnTo>
                    <a:pt x="93554" y="338683"/>
                  </a:lnTo>
                  <a:lnTo>
                    <a:pt x="77931" y="347088"/>
                  </a:lnTo>
                  <a:lnTo>
                    <a:pt x="77931" y="428625"/>
                  </a:lnTo>
                  <a:close/>
                </a:path>
                <a:path w="428625" h="428625">
                  <a:moveTo>
                    <a:pt x="389659" y="97414"/>
                  </a:moveTo>
                  <a:lnTo>
                    <a:pt x="350693" y="97414"/>
                  </a:lnTo>
                  <a:lnTo>
                    <a:pt x="350693" y="19482"/>
                  </a:lnTo>
                  <a:lnTo>
                    <a:pt x="352216" y="11918"/>
                  </a:lnTo>
                  <a:lnTo>
                    <a:pt x="356379" y="5723"/>
                  </a:lnTo>
                  <a:lnTo>
                    <a:pt x="362570" y="1537"/>
                  </a:lnTo>
                  <a:lnTo>
                    <a:pt x="370176" y="0"/>
                  </a:lnTo>
                  <a:lnTo>
                    <a:pt x="377782" y="1537"/>
                  </a:lnTo>
                  <a:lnTo>
                    <a:pt x="383972" y="5723"/>
                  </a:lnTo>
                  <a:lnTo>
                    <a:pt x="388135" y="11918"/>
                  </a:lnTo>
                  <a:lnTo>
                    <a:pt x="389659" y="19482"/>
                  </a:lnTo>
                  <a:lnTo>
                    <a:pt x="389659" y="97414"/>
                  </a:lnTo>
                  <a:close/>
                </a:path>
                <a:path w="428625" h="428625">
                  <a:moveTo>
                    <a:pt x="428625" y="214312"/>
                  </a:moveTo>
                  <a:lnTo>
                    <a:pt x="311727" y="214312"/>
                  </a:lnTo>
                  <a:lnTo>
                    <a:pt x="311727" y="97414"/>
                  </a:lnTo>
                  <a:lnTo>
                    <a:pt x="428625" y="97414"/>
                  </a:lnTo>
                  <a:lnTo>
                    <a:pt x="428625" y="214312"/>
                  </a:lnTo>
                  <a:close/>
                </a:path>
                <a:path w="428625" h="428625">
                  <a:moveTo>
                    <a:pt x="233795" y="97414"/>
                  </a:moveTo>
                  <a:lnTo>
                    <a:pt x="194829" y="97414"/>
                  </a:lnTo>
                  <a:lnTo>
                    <a:pt x="194829" y="19482"/>
                  </a:lnTo>
                  <a:lnTo>
                    <a:pt x="196353" y="11918"/>
                  </a:lnTo>
                  <a:lnTo>
                    <a:pt x="200516" y="5723"/>
                  </a:lnTo>
                  <a:lnTo>
                    <a:pt x="206706" y="1537"/>
                  </a:lnTo>
                  <a:lnTo>
                    <a:pt x="214312" y="0"/>
                  </a:lnTo>
                  <a:lnTo>
                    <a:pt x="221918" y="1537"/>
                  </a:lnTo>
                  <a:lnTo>
                    <a:pt x="228108" y="5723"/>
                  </a:lnTo>
                  <a:lnTo>
                    <a:pt x="232271" y="11918"/>
                  </a:lnTo>
                  <a:lnTo>
                    <a:pt x="233795" y="19482"/>
                  </a:lnTo>
                  <a:lnTo>
                    <a:pt x="233795" y="97414"/>
                  </a:lnTo>
                  <a:close/>
                </a:path>
                <a:path w="428625" h="428625">
                  <a:moveTo>
                    <a:pt x="272761" y="214312"/>
                  </a:moveTo>
                  <a:lnTo>
                    <a:pt x="155863" y="214312"/>
                  </a:lnTo>
                  <a:lnTo>
                    <a:pt x="155863" y="97414"/>
                  </a:lnTo>
                  <a:lnTo>
                    <a:pt x="272761" y="97414"/>
                  </a:lnTo>
                  <a:lnTo>
                    <a:pt x="272761" y="214312"/>
                  </a:lnTo>
                  <a:close/>
                </a:path>
                <a:path w="428625" h="428625">
                  <a:moveTo>
                    <a:pt x="389659" y="428625"/>
                  </a:moveTo>
                  <a:lnTo>
                    <a:pt x="350693" y="428625"/>
                  </a:lnTo>
                  <a:lnTo>
                    <a:pt x="350693" y="347088"/>
                  </a:lnTo>
                  <a:lnTo>
                    <a:pt x="335070" y="338724"/>
                  </a:lnTo>
                  <a:lnTo>
                    <a:pt x="322716" y="326169"/>
                  </a:lnTo>
                  <a:lnTo>
                    <a:pt x="314635" y="310403"/>
                  </a:lnTo>
                  <a:lnTo>
                    <a:pt x="311727" y="292244"/>
                  </a:lnTo>
                  <a:lnTo>
                    <a:pt x="311727" y="253278"/>
                  </a:lnTo>
                  <a:lnTo>
                    <a:pt x="428625" y="253278"/>
                  </a:lnTo>
                  <a:lnTo>
                    <a:pt x="428625" y="292244"/>
                  </a:lnTo>
                  <a:lnTo>
                    <a:pt x="425707" y="310416"/>
                  </a:lnTo>
                  <a:lnTo>
                    <a:pt x="417617" y="326169"/>
                  </a:lnTo>
                  <a:lnTo>
                    <a:pt x="405281" y="338683"/>
                  </a:lnTo>
                  <a:lnTo>
                    <a:pt x="389659" y="347088"/>
                  </a:lnTo>
                  <a:lnTo>
                    <a:pt x="389659" y="428625"/>
                  </a:lnTo>
                  <a:close/>
                </a:path>
              </a:pathLst>
            </a:custGeom>
            <a:solidFill>
              <a:srgbClr val="4F4E4E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4" name="object 14"/>
          <p:cNvGrpSpPr/>
          <p:nvPr/>
        </p:nvGrpSpPr>
        <p:grpSpPr>
          <a:xfrm>
            <a:off x="2951695" y="4373803"/>
            <a:ext cx="933450" cy="933450"/>
            <a:chOff x="2951695" y="4373803"/>
            <a:chExt cx="933450" cy="933450"/>
          </a:xfrm>
        </p:grpSpPr>
        <p:sp>
          <p:nvSpPr>
            <p:cNvPr id="15" name="object 15"/>
            <p:cNvSpPr/>
            <p:nvPr/>
          </p:nvSpPr>
          <p:spPr>
            <a:xfrm>
              <a:off x="2951695" y="4373803"/>
              <a:ext cx="933450" cy="933450"/>
            </a:xfrm>
            <a:custGeom>
              <a:avLst/>
              <a:gdLst/>
              <a:ahLst/>
              <a:cxnLst/>
              <a:rect l="l" t="t" r="r" b="b"/>
              <a:pathLst>
                <a:path w="933450" h="933450">
                  <a:moveTo>
                    <a:pt x="466724" y="933449"/>
                  </a:moveTo>
                  <a:lnTo>
                    <a:pt x="419005" y="931040"/>
                  </a:lnTo>
                  <a:lnTo>
                    <a:pt x="372663" y="923967"/>
                  </a:lnTo>
                  <a:lnTo>
                    <a:pt x="327935" y="912466"/>
                  </a:lnTo>
                  <a:lnTo>
                    <a:pt x="285054" y="896772"/>
                  </a:lnTo>
                  <a:lnTo>
                    <a:pt x="244256" y="877118"/>
                  </a:lnTo>
                  <a:lnTo>
                    <a:pt x="205774" y="853740"/>
                  </a:lnTo>
                  <a:lnTo>
                    <a:pt x="169844" y="826872"/>
                  </a:lnTo>
                  <a:lnTo>
                    <a:pt x="136700" y="796749"/>
                  </a:lnTo>
                  <a:lnTo>
                    <a:pt x="106577" y="763605"/>
                  </a:lnTo>
                  <a:lnTo>
                    <a:pt x="79709" y="727675"/>
                  </a:lnTo>
                  <a:lnTo>
                    <a:pt x="56331" y="689193"/>
                  </a:lnTo>
                  <a:lnTo>
                    <a:pt x="36677" y="648395"/>
                  </a:lnTo>
                  <a:lnTo>
                    <a:pt x="20983" y="605514"/>
                  </a:lnTo>
                  <a:lnTo>
                    <a:pt x="9482" y="560786"/>
                  </a:lnTo>
                  <a:lnTo>
                    <a:pt x="2409" y="514444"/>
                  </a:lnTo>
                  <a:lnTo>
                    <a:pt x="0" y="466724"/>
                  </a:lnTo>
                  <a:lnTo>
                    <a:pt x="2409" y="419005"/>
                  </a:lnTo>
                  <a:lnTo>
                    <a:pt x="9482" y="372663"/>
                  </a:lnTo>
                  <a:lnTo>
                    <a:pt x="20983" y="327935"/>
                  </a:lnTo>
                  <a:lnTo>
                    <a:pt x="36677" y="285054"/>
                  </a:lnTo>
                  <a:lnTo>
                    <a:pt x="56331" y="244256"/>
                  </a:lnTo>
                  <a:lnTo>
                    <a:pt x="79709" y="205774"/>
                  </a:lnTo>
                  <a:lnTo>
                    <a:pt x="106577" y="169844"/>
                  </a:lnTo>
                  <a:lnTo>
                    <a:pt x="136700" y="136700"/>
                  </a:lnTo>
                  <a:lnTo>
                    <a:pt x="169844" y="106577"/>
                  </a:lnTo>
                  <a:lnTo>
                    <a:pt x="205774" y="79709"/>
                  </a:lnTo>
                  <a:lnTo>
                    <a:pt x="244256" y="56331"/>
                  </a:lnTo>
                  <a:lnTo>
                    <a:pt x="285054" y="36677"/>
                  </a:lnTo>
                  <a:lnTo>
                    <a:pt x="327935" y="20983"/>
                  </a:lnTo>
                  <a:lnTo>
                    <a:pt x="372663" y="9482"/>
                  </a:lnTo>
                  <a:lnTo>
                    <a:pt x="419005" y="2409"/>
                  </a:lnTo>
                  <a:lnTo>
                    <a:pt x="466724" y="0"/>
                  </a:lnTo>
                  <a:lnTo>
                    <a:pt x="514444" y="2409"/>
                  </a:lnTo>
                  <a:lnTo>
                    <a:pt x="560786" y="9482"/>
                  </a:lnTo>
                  <a:lnTo>
                    <a:pt x="605514" y="20983"/>
                  </a:lnTo>
                  <a:lnTo>
                    <a:pt x="648395" y="36677"/>
                  </a:lnTo>
                  <a:lnTo>
                    <a:pt x="689193" y="56331"/>
                  </a:lnTo>
                  <a:lnTo>
                    <a:pt x="727675" y="79709"/>
                  </a:lnTo>
                  <a:lnTo>
                    <a:pt x="763605" y="106577"/>
                  </a:lnTo>
                  <a:lnTo>
                    <a:pt x="796749" y="136700"/>
                  </a:lnTo>
                  <a:lnTo>
                    <a:pt x="826872" y="169844"/>
                  </a:lnTo>
                  <a:lnTo>
                    <a:pt x="853740" y="205774"/>
                  </a:lnTo>
                  <a:lnTo>
                    <a:pt x="877118" y="244256"/>
                  </a:lnTo>
                  <a:lnTo>
                    <a:pt x="896772" y="285054"/>
                  </a:lnTo>
                  <a:lnTo>
                    <a:pt x="912466" y="327935"/>
                  </a:lnTo>
                  <a:lnTo>
                    <a:pt x="923967" y="372663"/>
                  </a:lnTo>
                  <a:lnTo>
                    <a:pt x="931040" y="419005"/>
                  </a:lnTo>
                  <a:lnTo>
                    <a:pt x="933449" y="466724"/>
                  </a:lnTo>
                  <a:lnTo>
                    <a:pt x="931040" y="514444"/>
                  </a:lnTo>
                  <a:lnTo>
                    <a:pt x="923967" y="560786"/>
                  </a:lnTo>
                  <a:lnTo>
                    <a:pt x="912466" y="605514"/>
                  </a:lnTo>
                  <a:lnTo>
                    <a:pt x="896772" y="648395"/>
                  </a:lnTo>
                  <a:lnTo>
                    <a:pt x="877118" y="689193"/>
                  </a:lnTo>
                  <a:lnTo>
                    <a:pt x="853740" y="727675"/>
                  </a:lnTo>
                  <a:lnTo>
                    <a:pt x="826872" y="763605"/>
                  </a:lnTo>
                  <a:lnTo>
                    <a:pt x="796749" y="796749"/>
                  </a:lnTo>
                  <a:lnTo>
                    <a:pt x="763605" y="826872"/>
                  </a:lnTo>
                  <a:lnTo>
                    <a:pt x="727675" y="853740"/>
                  </a:lnTo>
                  <a:lnTo>
                    <a:pt x="689193" y="877118"/>
                  </a:lnTo>
                  <a:lnTo>
                    <a:pt x="648395" y="896772"/>
                  </a:lnTo>
                  <a:lnTo>
                    <a:pt x="605514" y="912466"/>
                  </a:lnTo>
                  <a:lnTo>
                    <a:pt x="560786" y="923967"/>
                  </a:lnTo>
                  <a:lnTo>
                    <a:pt x="514444" y="931040"/>
                  </a:lnTo>
                  <a:lnTo>
                    <a:pt x="466724" y="933449"/>
                  </a:lnTo>
                  <a:close/>
                </a:path>
              </a:pathLst>
            </a:custGeom>
            <a:solidFill>
              <a:srgbClr val="EFE9F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3235838" y="4632069"/>
              <a:ext cx="361315" cy="419100"/>
            </a:xfrm>
            <a:custGeom>
              <a:avLst/>
              <a:gdLst/>
              <a:ahLst/>
              <a:cxnLst/>
              <a:rect l="l" t="t" r="r" b="b"/>
              <a:pathLst>
                <a:path w="361314" h="419100">
                  <a:moveTo>
                    <a:pt x="180491" y="122364"/>
                  </a:moveTo>
                  <a:lnTo>
                    <a:pt x="157088" y="117551"/>
                  </a:lnTo>
                  <a:lnTo>
                    <a:pt x="137963" y="104430"/>
                  </a:lnTo>
                  <a:lnTo>
                    <a:pt x="125061" y="84981"/>
                  </a:lnTo>
                  <a:lnTo>
                    <a:pt x="120327" y="61182"/>
                  </a:lnTo>
                  <a:lnTo>
                    <a:pt x="125061" y="37383"/>
                  </a:lnTo>
                  <a:lnTo>
                    <a:pt x="137963" y="17934"/>
                  </a:lnTo>
                  <a:lnTo>
                    <a:pt x="157088" y="4813"/>
                  </a:lnTo>
                  <a:lnTo>
                    <a:pt x="180491" y="0"/>
                  </a:lnTo>
                  <a:lnTo>
                    <a:pt x="203894" y="4813"/>
                  </a:lnTo>
                  <a:lnTo>
                    <a:pt x="223020" y="17934"/>
                  </a:lnTo>
                  <a:lnTo>
                    <a:pt x="235922" y="37383"/>
                  </a:lnTo>
                  <a:lnTo>
                    <a:pt x="240655" y="61182"/>
                  </a:lnTo>
                  <a:lnTo>
                    <a:pt x="235922" y="84981"/>
                  </a:lnTo>
                  <a:lnTo>
                    <a:pt x="223020" y="104430"/>
                  </a:lnTo>
                  <a:lnTo>
                    <a:pt x="203894" y="117551"/>
                  </a:lnTo>
                  <a:lnTo>
                    <a:pt x="180491" y="122364"/>
                  </a:lnTo>
                  <a:close/>
                </a:path>
                <a:path w="361314" h="419100">
                  <a:moveTo>
                    <a:pt x="180491" y="418998"/>
                  </a:moveTo>
                  <a:lnTo>
                    <a:pt x="142094" y="388816"/>
                  </a:lnTo>
                  <a:lnTo>
                    <a:pt x="98631" y="366062"/>
                  </a:lnTo>
                  <a:lnTo>
                    <a:pt x="50974" y="351702"/>
                  </a:lnTo>
                  <a:lnTo>
                    <a:pt x="0" y="346700"/>
                  </a:lnTo>
                  <a:lnTo>
                    <a:pt x="0" y="122364"/>
                  </a:lnTo>
                  <a:lnTo>
                    <a:pt x="50974" y="127366"/>
                  </a:lnTo>
                  <a:lnTo>
                    <a:pt x="98631" y="141726"/>
                  </a:lnTo>
                  <a:lnTo>
                    <a:pt x="142094" y="164480"/>
                  </a:lnTo>
                  <a:lnTo>
                    <a:pt x="180491" y="194662"/>
                  </a:lnTo>
                  <a:lnTo>
                    <a:pt x="360983" y="194662"/>
                  </a:lnTo>
                  <a:lnTo>
                    <a:pt x="360983" y="346700"/>
                  </a:lnTo>
                  <a:lnTo>
                    <a:pt x="310008" y="351702"/>
                  </a:lnTo>
                  <a:lnTo>
                    <a:pt x="262352" y="366062"/>
                  </a:lnTo>
                  <a:lnTo>
                    <a:pt x="218888" y="388816"/>
                  </a:lnTo>
                  <a:lnTo>
                    <a:pt x="180491" y="418998"/>
                  </a:lnTo>
                  <a:close/>
                </a:path>
                <a:path w="361314" h="419100">
                  <a:moveTo>
                    <a:pt x="360983" y="194662"/>
                  </a:moveTo>
                  <a:lnTo>
                    <a:pt x="180491" y="194662"/>
                  </a:lnTo>
                  <a:lnTo>
                    <a:pt x="218888" y="164480"/>
                  </a:lnTo>
                  <a:lnTo>
                    <a:pt x="262352" y="141726"/>
                  </a:lnTo>
                  <a:lnTo>
                    <a:pt x="310008" y="127366"/>
                  </a:lnTo>
                  <a:lnTo>
                    <a:pt x="360983" y="122364"/>
                  </a:lnTo>
                  <a:lnTo>
                    <a:pt x="360983" y="194662"/>
                  </a:lnTo>
                  <a:close/>
                </a:path>
              </a:pathLst>
            </a:custGeom>
            <a:solidFill>
              <a:srgbClr val="4F4E4E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/>
          <p:cNvSpPr txBox="1"/>
          <p:nvPr/>
        </p:nvSpPr>
        <p:spPr>
          <a:xfrm>
            <a:off x="1074081" y="7335665"/>
            <a:ext cx="4695190" cy="1625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700" marR="5080">
              <a:lnSpc>
                <a:spcPct val="114100"/>
              </a:lnSpc>
              <a:spcBef>
                <a:spcPts val="100"/>
              </a:spcBef>
            </a:pPr>
            <a:r>
              <a:rPr dirty="0" sz="2300" spc="-10">
                <a:solidFill>
                  <a:srgbClr val="12091C"/>
                </a:solidFill>
                <a:latin typeface="Verdana"/>
                <a:cs typeface="Verdana"/>
              </a:rPr>
              <a:t>U</a:t>
            </a:r>
            <a:r>
              <a:rPr dirty="0" sz="2300" spc="-110">
                <a:solidFill>
                  <a:srgbClr val="12091C"/>
                </a:solidFill>
                <a:latin typeface="Verdana"/>
                <a:cs typeface="Verdana"/>
              </a:rPr>
              <a:t>t</a:t>
            </a:r>
            <a:r>
              <a:rPr dirty="0" sz="2300" spc="-90">
                <a:solidFill>
                  <a:srgbClr val="12091C"/>
                </a:solidFill>
                <a:latin typeface="Verdana"/>
                <a:cs typeface="Verdana"/>
              </a:rPr>
              <a:t>ili</a:t>
            </a:r>
            <a:r>
              <a:rPr dirty="0" sz="2300" spc="-25">
                <a:solidFill>
                  <a:srgbClr val="12091C"/>
                </a:solidFill>
                <a:latin typeface="Verdana"/>
                <a:cs typeface="Verdana"/>
              </a:rPr>
              <a:t>z</a:t>
            </a:r>
            <a:r>
              <a:rPr dirty="0" sz="2300" spc="-10">
                <a:solidFill>
                  <a:srgbClr val="12091C"/>
                </a:solidFill>
                <a:latin typeface="Verdana"/>
                <a:cs typeface="Verdana"/>
              </a:rPr>
              <a:t>a</a:t>
            </a:r>
            <a:r>
              <a:rPr dirty="0" sz="2300" spc="-150">
                <a:solidFill>
                  <a:srgbClr val="12091C"/>
                </a:solidFill>
                <a:latin typeface="Verdana"/>
                <a:cs typeface="Verdana"/>
              </a:rPr>
              <a:t>r</a:t>
            </a:r>
            <a:r>
              <a:rPr dirty="0" sz="2300" spc="-210">
                <a:solidFill>
                  <a:srgbClr val="12091C"/>
                </a:solidFill>
                <a:latin typeface="Verdana"/>
                <a:cs typeface="Verdana"/>
              </a:rPr>
              <a:t> </a:t>
            </a:r>
            <a:r>
              <a:rPr dirty="0" sz="2300" spc="-110">
                <a:solidFill>
                  <a:srgbClr val="12091C"/>
                </a:solidFill>
                <a:latin typeface="Verdana"/>
                <a:cs typeface="Verdana"/>
              </a:rPr>
              <a:t>t</a:t>
            </a:r>
            <a:r>
              <a:rPr dirty="0" sz="2300" spc="-125">
                <a:solidFill>
                  <a:srgbClr val="12091C"/>
                </a:solidFill>
                <a:latin typeface="Verdana"/>
                <a:cs typeface="Verdana"/>
              </a:rPr>
              <a:t>é</a:t>
            </a:r>
            <a:r>
              <a:rPr dirty="0" sz="2300" spc="-65">
                <a:solidFill>
                  <a:srgbClr val="12091C"/>
                </a:solidFill>
                <a:latin typeface="Verdana"/>
                <a:cs typeface="Verdana"/>
              </a:rPr>
              <a:t>c</a:t>
            </a:r>
            <a:r>
              <a:rPr dirty="0" sz="2300" spc="-114">
                <a:solidFill>
                  <a:srgbClr val="12091C"/>
                </a:solidFill>
                <a:latin typeface="Verdana"/>
                <a:cs typeface="Verdana"/>
              </a:rPr>
              <a:t>n</a:t>
            </a:r>
            <a:r>
              <a:rPr dirty="0" sz="2300" spc="-90">
                <a:solidFill>
                  <a:srgbClr val="12091C"/>
                </a:solidFill>
                <a:latin typeface="Verdana"/>
                <a:cs typeface="Verdana"/>
              </a:rPr>
              <a:t>i</a:t>
            </a:r>
            <a:r>
              <a:rPr dirty="0" sz="2300" spc="-65">
                <a:solidFill>
                  <a:srgbClr val="12091C"/>
                </a:solidFill>
                <a:latin typeface="Verdana"/>
                <a:cs typeface="Verdana"/>
              </a:rPr>
              <a:t>c</a:t>
            </a:r>
            <a:r>
              <a:rPr dirty="0" sz="2300" spc="-5">
                <a:solidFill>
                  <a:srgbClr val="12091C"/>
                </a:solidFill>
                <a:latin typeface="Verdana"/>
                <a:cs typeface="Verdana"/>
              </a:rPr>
              <a:t>a</a:t>
            </a:r>
            <a:r>
              <a:rPr dirty="0" sz="2300" spc="-210">
                <a:solidFill>
                  <a:srgbClr val="12091C"/>
                </a:solidFill>
                <a:latin typeface="Verdana"/>
                <a:cs typeface="Verdana"/>
              </a:rPr>
              <a:t> </a:t>
            </a:r>
            <a:r>
              <a:rPr dirty="0" sz="2300" spc="-120">
                <a:solidFill>
                  <a:srgbClr val="12091C"/>
                </a:solidFill>
                <a:latin typeface="Verdana"/>
                <a:cs typeface="Verdana"/>
              </a:rPr>
              <a:t>e</a:t>
            </a:r>
            <a:r>
              <a:rPr dirty="0" sz="2300" spc="-210">
                <a:solidFill>
                  <a:srgbClr val="12091C"/>
                </a:solidFill>
                <a:latin typeface="Verdana"/>
                <a:cs typeface="Verdana"/>
              </a:rPr>
              <a:t> </a:t>
            </a:r>
            <a:r>
              <a:rPr dirty="0" sz="2300" spc="-40">
                <a:solidFill>
                  <a:srgbClr val="12091C"/>
                </a:solidFill>
                <a:latin typeface="Verdana"/>
                <a:cs typeface="Verdana"/>
              </a:rPr>
              <a:t>f</a:t>
            </a:r>
            <a:r>
              <a:rPr dirty="0" sz="2300" spc="-125">
                <a:solidFill>
                  <a:srgbClr val="12091C"/>
                </a:solidFill>
                <a:latin typeface="Verdana"/>
                <a:cs typeface="Verdana"/>
              </a:rPr>
              <a:t>e</a:t>
            </a:r>
            <a:r>
              <a:rPr dirty="0" sz="2300" spc="-155">
                <a:solidFill>
                  <a:srgbClr val="12091C"/>
                </a:solidFill>
                <a:latin typeface="Verdana"/>
                <a:cs typeface="Verdana"/>
              </a:rPr>
              <a:t>rr</a:t>
            </a:r>
            <a:r>
              <a:rPr dirty="0" sz="2300" spc="-10">
                <a:solidFill>
                  <a:srgbClr val="12091C"/>
                </a:solidFill>
                <a:latin typeface="Verdana"/>
                <a:cs typeface="Verdana"/>
              </a:rPr>
              <a:t>a</a:t>
            </a:r>
            <a:r>
              <a:rPr dirty="0" sz="2300" spc="-225">
                <a:solidFill>
                  <a:srgbClr val="12091C"/>
                </a:solidFill>
                <a:latin typeface="Verdana"/>
                <a:cs typeface="Verdana"/>
              </a:rPr>
              <a:t>m</a:t>
            </a:r>
            <a:r>
              <a:rPr dirty="0" sz="2300" spc="-125">
                <a:solidFill>
                  <a:srgbClr val="12091C"/>
                </a:solidFill>
                <a:latin typeface="Verdana"/>
                <a:cs typeface="Verdana"/>
              </a:rPr>
              <a:t>e</a:t>
            </a:r>
            <a:r>
              <a:rPr dirty="0" sz="2300" spc="-114">
                <a:solidFill>
                  <a:srgbClr val="12091C"/>
                </a:solidFill>
                <a:latin typeface="Verdana"/>
                <a:cs typeface="Verdana"/>
              </a:rPr>
              <a:t>n</a:t>
            </a:r>
            <a:r>
              <a:rPr dirty="0" sz="2300" spc="-110">
                <a:solidFill>
                  <a:srgbClr val="12091C"/>
                </a:solidFill>
                <a:latin typeface="Verdana"/>
                <a:cs typeface="Verdana"/>
              </a:rPr>
              <a:t>t</a:t>
            </a:r>
            <a:r>
              <a:rPr dirty="0" sz="2300" spc="-10">
                <a:solidFill>
                  <a:srgbClr val="12091C"/>
                </a:solidFill>
                <a:latin typeface="Verdana"/>
                <a:cs typeface="Verdana"/>
              </a:rPr>
              <a:t>a</a:t>
            </a:r>
            <a:r>
              <a:rPr dirty="0" sz="2300" spc="-60">
                <a:solidFill>
                  <a:srgbClr val="12091C"/>
                </a:solidFill>
                <a:latin typeface="Verdana"/>
                <a:cs typeface="Verdana"/>
              </a:rPr>
              <a:t>s</a:t>
            </a:r>
            <a:r>
              <a:rPr dirty="0" sz="2300" spc="-210">
                <a:solidFill>
                  <a:srgbClr val="12091C"/>
                </a:solidFill>
                <a:latin typeface="Verdana"/>
                <a:cs typeface="Verdana"/>
              </a:rPr>
              <a:t> </a:t>
            </a:r>
            <a:r>
              <a:rPr dirty="0" sz="2300" spc="-60">
                <a:solidFill>
                  <a:srgbClr val="12091C"/>
                </a:solidFill>
                <a:latin typeface="Verdana"/>
                <a:cs typeface="Verdana"/>
              </a:rPr>
              <a:t>p</a:t>
            </a:r>
            <a:r>
              <a:rPr dirty="0" sz="2300" spc="-10">
                <a:solidFill>
                  <a:srgbClr val="12091C"/>
                </a:solidFill>
                <a:latin typeface="Verdana"/>
                <a:cs typeface="Verdana"/>
              </a:rPr>
              <a:t>a</a:t>
            </a:r>
            <a:r>
              <a:rPr dirty="0" sz="2300" spc="-155">
                <a:solidFill>
                  <a:srgbClr val="12091C"/>
                </a:solidFill>
                <a:latin typeface="Verdana"/>
                <a:cs typeface="Verdana"/>
              </a:rPr>
              <a:t>r</a:t>
            </a:r>
            <a:r>
              <a:rPr dirty="0" sz="2300" spc="-5">
                <a:solidFill>
                  <a:srgbClr val="12091C"/>
                </a:solidFill>
                <a:latin typeface="Verdana"/>
                <a:cs typeface="Verdana"/>
              </a:rPr>
              <a:t>a  </a:t>
            </a:r>
            <a:r>
              <a:rPr dirty="0" sz="2300" spc="-60">
                <a:solidFill>
                  <a:srgbClr val="12091C"/>
                </a:solidFill>
                <a:latin typeface="Verdana"/>
                <a:cs typeface="Verdana"/>
              </a:rPr>
              <a:t>d</a:t>
            </a:r>
            <a:r>
              <a:rPr dirty="0" sz="2300" spc="-125">
                <a:solidFill>
                  <a:srgbClr val="12091C"/>
                </a:solidFill>
                <a:latin typeface="Verdana"/>
                <a:cs typeface="Verdana"/>
              </a:rPr>
              <a:t>e</a:t>
            </a:r>
            <a:r>
              <a:rPr dirty="0" sz="2300" spc="-65">
                <a:solidFill>
                  <a:srgbClr val="12091C"/>
                </a:solidFill>
                <a:latin typeface="Verdana"/>
                <a:cs typeface="Verdana"/>
              </a:rPr>
              <a:t>s</a:t>
            </a:r>
            <a:r>
              <a:rPr dirty="0" sz="2300" spc="-125">
                <a:solidFill>
                  <a:srgbClr val="12091C"/>
                </a:solidFill>
                <a:latin typeface="Verdana"/>
                <a:cs typeface="Verdana"/>
              </a:rPr>
              <a:t>e</a:t>
            </a:r>
            <a:r>
              <a:rPr dirty="0" sz="2300" spc="-114">
                <a:solidFill>
                  <a:srgbClr val="12091C"/>
                </a:solidFill>
                <a:latin typeface="Verdana"/>
                <a:cs typeface="Verdana"/>
              </a:rPr>
              <a:t>n</a:t>
            </a:r>
            <a:r>
              <a:rPr dirty="0" sz="2300" spc="-145">
                <a:solidFill>
                  <a:srgbClr val="12091C"/>
                </a:solidFill>
                <a:latin typeface="Verdana"/>
                <a:cs typeface="Verdana"/>
              </a:rPr>
              <a:t>v</a:t>
            </a:r>
            <a:r>
              <a:rPr dirty="0" sz="2300" spc="-90">
                <a:solidFill>
                  <a:srgbClr val="12091C"/>
                </a:solidFill>
                <a:latin typeface="Verdana"/>
                <a:cs typeface="Verdana"/>
              </a:rPr>
              <a:t>o</a:t>
            </a:r>
            <a:r>
              <a:rPr dirty="0" sz="2300" spc="-90">
                <a:solidFill>
                  <a:srgbClr val="12091C"/>
                </a:solidFill>
                <a:latin typeface="Verdana"/>
                <a:cs typeface="Verdana"/>
              </a:rPr>
              <a:t>l</a:t>
            </a:r>
            <a:r>
              <a:rPr dirty="0" sz="2300" spc="-145">
                <a:solidFill>
                  <a:srgbClr val="12091C"/>
                </a:solidFill>
                <a:latin typeface="Verdana"/>
                <a:cs typeface="Verdana"/>
              </a:rPr>
              <a:t>v</a:t>
            </a:r>
            <a:r>
              <a:rPr dirty="0" sz="2300" spc="-125">
                <a:solidFill>
                  <a:srgbClr val="12091C"/>
                </a:solidFill>
                <a:latin typeface="Verdana"/>
                <a:cs typeface="Verdana"/>
              </a:rPr>
              <a:t>e</a:t>
            </a:r>
            <a:r>
              <a:rPr dirty="0" sz="2300" spc="-150">
                <a:solidFill>
                  <a:srgbClr val="12091C"/>
                </a:solidFill>
                <a:latin typeface="Verdana"/>
                <a:cs typeface="Verdana"/>
              </a:rPr>
              <a:t>r</a:t>
            </a:r>
            <a:r>
              <a:rPr dirty="0" sz="2300" spc="-210">
                <a:solidFill>
                  <a:srgbClr val="12091C"/>
                </a:solidFill>
                <a:latin typeface="Verdana"/>
                <a:cs typeface="Verdana"/>
              </a:rPr>
              <a:t> </a:t>
            </a:r>
            <a:r>
              <a:rPr dirty="0" sz="2300" spc="-135">
                <a:solidFill>
                  <a:srgbClr val="12091C"/>
                </a:solidFill>
                <a:latin typeface="Verdana"/>
                <a:cs typeface="Verdana"/>
              </a:rPr>
              <a:t>u</a:t>
            </a:r>
            <a:r>
              <a:rPr dirty="0" sz="2300" spc="-220">
                <a:solidFill>
                  <a:srgbClr val="12091C"/>
                </a:solidFill>
                <a:latin typeface="Verdana"/>
                <a:cs typeface="Verdana"/>
              </a:rPr>
              <a:t>m</a:t>
            </a:r>
            <a:r>
              <a:rPr dirty="0" sz="2300" spc="-210">
                <a:solidFill>
                  <a:srgbClr val="12091C"/>
                </a:solidFill>
                <a:latin typeface="Verdana"/>
                <a:cs typeface="Verdana"/>
              </a:rPr>
              <a:t> </a:t>
            </a:r>
            <a:r>
              <a:rPr dirty="0" sz="2300" spc="-60">
                <a:solidFill>
                  <a:srgbClr val="12091C"/>
                </a:solidFill>
                <a:latin typeface="Verdana"/>
                <a:cs typeface="Verdana"/>
              </a:rPr>
              <a:t>p</a:t>
            </a:r>
            <a:r>
              <a:rPr dirty="0" sz="2300" spc="-155">
                <a:solidFill>
                  <a:srgbClr val="12091C"/>
                </a:solidFill>
                <a:latin typeface="Verdana"/>
                <a:cs typeface="Verdana"/>
              </a:rPr>
              <a:t>r</a:t>
            </a:r>
            <a:r>
              <a:rPr dirty="0" sz="2300" spc="-90">
                <a:solidFill>
                  <a:srgbClr val="12091C"/>
                </a:solidFill>
                <a:latin typeface="Verdana"/>
                <a:cs typeface="Verdana"/>
              </a:rPr>
              <a:t>o</a:t>
            </a:r>
            <a:r>
              <a:rPr dirty="0" sz="2300" spc="-60">
                <a:solidFill>
                  <a:srgbClr val="12091C"/>
                </a:solidFill>
                <a:latin typeface="Verdana"/>
                <a:cs typeface="Verdana"/>
              </a:rPr>
              <a:t>d</a:t>
            </a:r>
            <a:r>
              <a:rPr dirty="0" sz="2300" spc="-135">
                <a:solidFill>
                  <a:srgbClr val="12091C"/>
                </a:solidFill>
                <a:latin typeface="Verdana"/>
                <a:cs typeface="Verdana"/>
              </a:rPr>
              <a:t>u</a:t>
            </a:r>
            <a:r>
              <a:rPr dirty="0" sz="2300" spc="-110">
                <a:solidFill>
                  <a:srgbClr val="12091C"/>
                </a:solidFill>
                <a:latin typeface="Verdana"/>
                <a:cs typeface="Verdana"/>
              </a:rPr>
              <a:t>t</a:t>
            </a:r>
            <a:r>
              <a:rPr dirty="0" sz="2300" spc="-85">
                <a:solidFill>
                  <a:srgbClr val="12091C"/>
                </a:solidFill>
                <a:latin typeface="Verdana"/>
                <a:cs typeface="Verdana"/>
              </a:rPr>
              <a:t>o</a:t>
            </a:r>
            <a:r>
              <a:rPr dirty="0" sz="2300" spc="-210">
                <a:solidFill>
                  <a:srgbClr val="12091C"/>
                </a:solidFill>
                <a:latin typeface="Verdana"/>
                <a:cs typeface="Verdana"/>
              </a:rPr>
              <a:t> </a:t>
            </a:r>
            <a:r>
              <a:rPr dirty="0" sz="2300" spc="-60">
                <a:solidFill>
                  <a:srgbClr val="12091C"/>
                </a:solidFill>
                <a:latin typeface="Verdana"/>
                <a:cs typeface="Verdana"/>
              </a:rPr>
              <a:t>p</a:t>
            </a:r>
            <a:r>
              <a:rPr dirty="0" sz="2300" spc="-10">
                <a:solidFill>
                  <a:srgbClr val="12091C"/>
                </a:solidFill>
                <a:latin typeface="Verdana"/>
                <a:cs typeface="Verdana"/>
              </a:rPr>
              <a:t>a</a:t>
            </a:r>
            <a:r>
              <a:rPr dirty="0" sz="2300" spc="-155">
                <a:solidFill>
                  <a:srgbClr val="12091C"/>
                </a:solidFill>
                <a:latin typeface="Verdana"/>
                <a:cs typeface="Verdana"/>
              </a:rPr>
              <a:t>r</a:t>
            </a:r>
            <a:r>
              <a:rPr dirty="0" sz="2300" spc="-5">
                <a:solidFill>
                  <a:srgbClr val="12091C"/>
                </a:solidFill>
                <a:latin typeface="Verdana"/>
                <a:cs typeface="Verdana"/>
              </a:rPr>
              <a:t>a  </a:t>
            </a:r>
            <a:r>
              <a:rPr dirty="0" sz="2300" spc="-65">
                <a:solidFill>
                  <a:srgbClr val="12091C"/>
                </a:solidFill>
                <a:latin typeface="Verdana"/>
                <a:cs typeface="Verdana"/>
              </a:rPr>
              <a:t>c</a:t>
            </a:r>
            <a:r>
              <a:rPr dirty="0" sz="2300" spc="-90">
                <a:solidFill>
                  <a:srgbClr val="12091C"/>
                </a:solidFill>
                <a:latin typeface="Verdana"/>
                <a:cs typeface="Verdana"/>
              </a:rPr>
              <a:t>o</a:t>
            </a:r>
            <a:r>
              <a:rPr dirty="0" sz="2300" spc="-225">
                <a:solidFill>
                  <a:srgbClr val="12091C"/>
                </a:solidFill>
                <a:latin typeface="Verdana"/>
                <a:cs typeface="Verdana"/>
              </a:rPr>
              <a:t>m</a:t>
            </a:r>
            <a:r>
              <a:rPr dirty="0" sz="2300" spc="-60">
                <a:solidFill>
                  <a:srgbClr val="12091C"/>
                </a:solidFill>
                <a:latin typeface="Verdana"/>
                <a:cs typeface="Verdana"/>
              </a:rPr>
              <a:t>p</a:t>
            </a:r>
            <a:r>
              <a:rPr dirty="0" sz="2300" spc="-155">
                <a:solidFill>
                  <a:srgbClr val="12091C"/>
                </a:solidFill>
                <a:latin typeface="Verdana"/>
                <a:cs typeface="Verdana"/>
              </a:rPr>
              <a:t>r</a:t>
            </a:r>
            <a:r>
              <a:rPr dirty="0" sz="2300" spc="-125">
                <a:solidFill>
                  <a:srgbClr val="12091C"/>
                </a:solidFill>
                <a:latin typeface="Verdana"/>
                <a:cs typeface="Verdana"/>
              </a:rPr>
              <a:t>ee</a:t>
            </a:r>
            <a:r>
              <a:rPr dirty="0" sz="2300" spc="-114">
                <a:solidFill>
                  <a:srgbClr val="12091C"/>
                </a:solidFill>
                <a:latin typeface="Verdana"/>
                <a:cs typeface="Verdana"/>
              </a:rPr>
              <a:t>n</a:t>
            </a:r>
            <a:r>
              <a:rPr dirty="0" sz="2300" spc="-60">
                <a:solidFill>
                  <a:srgbClr val="12091C"/>
                </a:solidFill>
                <a:latin typeface="Verdana"/>
                <a:cs typeface="Verdana"/>
              </a:rPr>
              <a:t>d</a:t>
            </a:r>
            <a:r>
              <a:rPr dirty="0" sz="2300" spc="-125">
                <a:solidFill>
                  <a:srgbClr val="12091C"/>
                </a:solidFill>
                <a:latin typeface="Verdana"/>
                <a:cs typeface="Verdana"/>
              </a:rPr>
              <a:t>e</a:t>
            </a:r>
            <a:r>
              <a:rPr dirty="0" sz="2300" spc="-150">
                <a:solidFill>
                  <a:srgbClr val="12091C"/>
                </a:solidFill>
                <a:latin typeface="Verdana"/>
                <a:cs typeface="Verdana"/>
              </a:rPr>
              <a:t>r</a:t>
            </a:r>
            <a:r>
              <a:rPr dirty="0" sz="2300" spc="-210">
                <a:solidFill>
                  <a:srgbClr val="12091C"/>
                </a:solidFill>
                <a:latin typeface="Verdana"/>
                <a:cs typeface="Verdana"/>
              </a:rPr>
              <a:t> </a:t>
            </a:r>
            <a:r>
              <a:rPr dirty="0" sz="2300" spc="-85">
                <a:solidFill>
                  <a:srgbClr val="12091C"/>
                </a:solidFill>
                <a:latin typeface="Verdana"/>
                <a:cs typeface="Verdana"/>
              </a:rPr>
              <a:t>o</a:t>
            </a:r>
            <a:r>
              <a:rPr dirty="0" sz="2300" spc="-210">
                <a:solidFill>
                  <a:srgbClr val="12091C"/>
                </a:solidFill>
                <a:latin typeface="Verdana"/>
                <a:cs typeface="Verdana"/>
              </a:rPr>
              <a:t> </a:t>
            </a:r>
            <a:r>
              <a:rPr dirty="0" sz="2300" spc="-40">
                <a:solidFill>
                  <a:srgbClr val="12091C"/>
                </a:solidFill>
                <a:latin typeface="Verdana"/>
                <a:cs typeface="Verdana"/>
              </a:rPr>
              <a:t>f</a:t>
            </a:r>
            <a:r>
              <a:rPr dirty="0" sz="2300" spc="-135">
                <a:solidFill>
                  <a:srgbClr val="12091C"/>
                </a:solidFill>
                <a:latin typeface="Verdana"/>
                <a:cs typeface="Verdana"/>
              </a:rPr>
              <a:t>u</a:t>
            </a:r>
            <a:r>
              <a:rPr dirty="0" sz="2300" spc="-114">
                <a:solidFill>
                  <a:srgbClr val="12091C"/>
                </a:solidFill>
                <a:latin typeface="Verdana"/>
                <a:cs typeface="Verdana"/>
              </a:rPr>
              <a:t>n</a:t>
            </a:r>
            <a:r>
              <a:rPr dirty="0" sz="2300" spc="-65">
                <a:solidFill>
                  <a:srgbClr val="12091C"/>
                </a:solidFill>
                <a:latin typeface="Verdana"/>
                <a:cs typeface="Verdana"/>
              </a:rPr>
              <a:t>c</a:t>
            </a:r>
            <a:r>
              <a:rPr dirty="0" sz="2300" spc="-90">
                <a:solidFill>
                  <a:srgbClr val="12091C"/>
                </a:solidFill>
                <a:latin typeface="Verdana"/>
                <a:cs typeface="Verdana"/>
              </a:rPr>
              <a:t>i</a:t>
            </a:r>
            <a:r>
              <a:rPr dirty="0" sz="2300" spc="-90">
                <a:solidFill>
                  <a:srgbClr val="12091C"/>
                </a:solidFill>
                <a:latin typeface="Verdana"/>
                <a:cs typeface="Verdana"/>
              </a:rPr>
              <a:t>o</a:t>
            </a:r>
            <a:r>
              <a:rPr dirty="0" sz="2300" spc="-114">
                <a:solidFill>
                  <a:srgbClr val="12091C"/>
                </a:solidFill>
                <a:latin typeface="Verdana"/>
                <a:cs typeface="Verdana"/>
              </a:rPr>
              <a:t>n</a:t>
            </a:r>
            <a:r>
              <a:rPr dirty="0" sz="2300" spc="-10">
                <a:solidFill>
                  <a:srgbClr val="12091C"/>
                </a:solidFill>
                <a:latin typeface="Verdana"/>
                <a:cs typeface="Verdana"/>
              </a:rPr>
              <a:t>a</a:t>
            </a:r>
            <a:r>
              <a:rPr dirty="0" sz="2300" spc="-225">
                <a:solidFill>
                  <a:srgbClr val="12091C"/>
                </a:solidFill>
                <a:latin typeface="Verdana"/>
                <a:cs typeface="Verdana"/>
              </a:rPr>
              <a:t>m</a:t>
            </a:r>
            <a:r>
              <a:rPr dirty="0" sz="2300" spc="-125">
                <a:solidFill>
                  <a:srgbClr val="12091C"/>
                </a:solidFill>
                <a:latin typeface="Verdana"/>
                <a:cs typeface="Verdana"/>
              </a:rPr>
              <a:t>e</a:t>
            </a:r>
            <a:r>
              <a:rPr dirty="0" sz="2300" spc="-114">
                <a:solidFill>
                  <a:srgbClr val="12091C"/>
                </a:solidFill>
                <a:latin typeface="Verdana"/>
                <a:cs typeface="Verdana"/>
              </a:rPr>
              <a:t>n</a:t>
            </a:r>
            <a:r>
              <a:rPr dirty="0" sz="2300" spc="-110">
                <a:solidFill>
                  <a:srgbClr val="12091C"/>
                </a:solidFill>
                <a:latin typeface="Verdana"/>
                <a:cs typeface="Verdana"/>
              </a:rPr>
              <a:t>t</a:t>
            </a:r>
            <a:r>
              <a:rPr dirty="0" sz="2300" spc="-85">
                <a:solidFill>
                  <a:srgbClr val="12091C"/>
                </a:solidFill>
                <a:latin typeface="Verdana"/>
                <a:cs typeface="Verdana"/>
              </a:rPr>
              <a:t>o</a:t>
            </a:r>
            <a:r>
              <a:rPr dirty="0" sz="2300" spc="-210">
                <a:solidFill>
                  <a:srgbClr val="12091C"/>
                </a:solidFill>
                <a:latin typeface="Verdana"/>
                <a:cs typeface="Verdana"/>
              </a:rPr>
              <a:t> </a:t>
            </a:r>
            <a:r>
              <a:rPr dirty="0" sz="2300" spc="-60">
                <a:solidFill>
                  <a:srgbClr val="12091C"/>
                </a:solidFill>
                <a:latin typeface="Verdana"/>
                <a:cs typeface="Verdana"/>
              </a:rPr>
              <a:t>d</a:t>
            </a:r>
            <a:r>
              <a:rPr dirty="0" sz="2300" spc="-90">
                <a:solidFill>
                  <a:srgbClr val="12091C"/>
                </a:solidFill>
                <a:latin typeface="Verdana"/>
                <a:cs typeface="Verdana"/>
              </a:rPr>
              <a:t>e  </a:t>
            </a:r>
            <a:r>
              <a:rPr dirty="0" sz="2300" spc="-135">
                <a:solidFill>
                  <a:srgbClr val="12091C"/>
                </a:solidFill>
                <a:latin typeface="Verdana"/>
                <a:cs typeface="Verdana"/>
              </a:rPr>
              <a:t>u</a:t>
            </a:r>
            <a:r>
              <a:rPr dirty="0" sz="2300" spc="-220">
                <a:solidFill>
                  <a:srgbClr val="12091C"/>
                </a:solidFill>
                <a:latin typeface="Verdana"/>
                <a:cs typeface="Verdana"/>
              </a:rPr>
              <a:t>m</a:t>
            </a:r>
            <a:r>
              <a:rPr dirty="0" sz="2300" spc="-210">
                <a:solidFill>
                  <a:srgbClr val="12091C"/>
                </a:solidFill>
                <a:latin typeface="Verdana"/>
                <a:cs typeface="Verdana"/>
              </a:rPr>
              <a:t> </a:t>
            </a:r>
            <a:r>
              <a:rPr dirty="0" sz="2300" spc="-60">
                <a:solidFill>
                  <a:srgbClr val="12091C"/>
                </a:solidFill>
                <a:latin typeface="Verdana"/>
                <a:cs typeface="Verdana"/>
              </a:rPr>
              <a:t>p</a:t>
            </a:r>
            <a:r>
              <a:rPr dirty="0" sz="2300" spc="-155">
                <a:solidFill>
                  <a:srgbClr val="12091C"/>
                </a:solidFill>
                <a:latin typeface="Verdana"/>
                <a:cs typeface="Verdana"/>
              </a:rPr>
              <a:t>r</a:t>
            </a:r>
            <a:r>
              <a:rPr dirty="0" sz="2300" spc="-90">
                <a:solidFill>
                  <a:srgbClr val="12091C"/>
                </a:solidFill>
                <a:latin typeface="Verdana"/>
                <a:cs typeface="Verdana"/>
              </a:rPr>
              <a:t>o</a:t>
            </a:r>
            <a:r>
              <a:rPr dirty="0" sz="2300" spc="-250">
                <a:solidFill>
                  <a:srgbClr val="12091C"/>
                </a:solidFill>
                <a:latin typeface="Verdana"/>
                <a:cs typeface="Verdana"/>
              </a:rPr>
              <a:t>j</a:t>
            </a:r>
            <a:r>
              <a:rPr dirty="0" sz="2300" spc="-125">
                <a:solidFill>
                  <a:srgbClr val="12091C"/>
                </a:solidFill>
                <a:latin typeface="Verdana"/>
                <a:cs typeface="Verdana"/>
              </a:rPr>
              <a:t>e</a:t>
            </a:r>
            <a:r>
              <a:rPr dirty="0" sz="2300" spc="-110">
                <a:solidFill>
                  <a:srgbClr val="12091C"/>
                </a:solidFill>
                <a:latin typeface="Verdana"/>
                <a:cs typeface="Verdana"/>
              </a:rPr>
              <a:t>t</a:t>
            </a:r>
            <a:r>
              <a:rPr dirty="0" sz="2300" spc="-90">
                <a:solidFill>
                  <a:srgbClr val="12091C"/>
                </a:solidFill>
                <a:latin typeface="Verdana"/>
                <a:cs typeface="Verdana"/>
              </a:rPr>
              <a:t>o</a:t>
            </a:r>
            <a:r>
              <a:rPr dirty="0" sz="2300" spc="-310">
                <a:solidFill>
                  <a:srgbClr val="12091C"/>
                </a:solidFill>
                <a:latin typeface="Verdana"/>
                <a:cs typeface="Verdana"/>
              </a:rPr>
              <a:t>.</a:t>
            </a:r>
            <a:endParaRPr sz="2300">
              <a:latin typeface="Verdana"/>
              <a:cs typeface="Verdan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2470581" y="7357374"/>
            <a:ext cx="4798060" cy="20256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700" marR="5080">
              <a:lnSpc>
                <a:spcPct val="114100"/>
              </a:lnSpc>
              <a:spcBef>
                <a:spcPts val="100"/>
              </a:spcBef>
            </a:pPr>
            <a:r>
              <a:rPr dirty="0" sz="2300" spc="-35">
                <a:solidFill>
                  <a:srgbClr val="12091C"/>
                </a:solidFill>
                <a:latin typeface="Verdana"/>
                <a:cs typeface="Verdana"/>
              </a:rPr>
              <a:t>O</a:t>
            </a:r>
            <a:r>
              <a:rPr dirty="0" sz="2300" spc="-210">
                <a:solidFill>
                  <a:srgbClr val="12091C"/>
                </a:solidFill>
                <a:latin typeface="Verdana"/>
                <a:cs typeface="Verdana"/>
              </a:rPr>
              <a:t> </a:t>
            </a:r>
            <a:r>
              <a:rPr dirty="0" sz="2300" spc="-90">
                <a:solidFill>
                  <a:srgbClr val="12091C"/>
                </a:solidFill>
                <a:latin typeface="Verdana"/>
                <a:cs typeface="Verdana"/>
              </a:rPr>
              <a:t>o</a:t>
            </a:r>
            <a:r>
              <a:rPr dirty="0" sz="2300" spc="-60">
                <a:solidFill>
                  <a:srgbClr val="12091C"/>
                </a:solidFill>
                <a:latin typeface="Verdana"/>
                <a:cs typeface="Verdana"/>
              </a:rPr>
              <a:t>b</a:t>
            </a:r>
            <a:r>
              <a:rPr dirty="0" sz="2300" spc="-250">
                <a:solidFill>
                  <a:srgbClr val="12091C"/>
                </a:solidFill>
                <a:latin typeface="Verdana"/>
                <a:cs typeface="Verdana"/>
              </a:rPr>
              <a:t>j</a:t>
            </a:r>
            <a:r>
              <a:rPr dirty="0" sz="2300" spc="-125">
                <a:solidFill>
                  <a:srgbClr val="12091C"/>
                </a:solidFill>
                <a:latin typeface="Verdana"/>
                <a:cs typeface="Verdana"/>
              </a:rPr>
              <a:t>e</a:t>
            </a:r>
            <a:r>
              <a:rPr dirty="0" sz="2300" spc="-110">
                <a:solidFill>
                  <a:srgbClr val="12091C"/>
                </a:solidFill>
                <a:latin typeface="Verdana"/>
                <a:cs typeface="Verdana"/>
              </a:rPr>
              <a:t>t</a:t>
            </a:r>
            <a:r>
              <a:rPr dirty="0" sz="2300" spc="-90">
                <a:solidFill>
                  <a:srgbClr val="12091C"/>
                </a:solidFill>
                <a:latin typeface="Verdana"/>
                <a:cs typeface="Verdana"/>
              </a:rPr>
              <a:t>i</a:t>
            </a:r>
            <a:r>
              <a:rPr dirty="0" sz="2300" spc="-145">
                <a:solidFill>
                  <a:srgbClr val="12091C"/>
                </a:solidFill>
                <a:latin typeface="Verdana"/>
                <a:cs typeface="Verdana"/>
              </a:rPr>
              <a:t>v</a:t>
            </a:r>
            <a:r>
              <a:rPr dirty="0" sz="2300" spc="-85">
                <a:solidFill>
                  <a:srgbClr val="12091C"/>
                </a:solidFill>
                <a:latin typeface="Verdana"/>
                <a:cs typeface="Verdana"/>
              </a:rPr>
              <a:t>o</a:t>
            </a:r>
            <a:r>
              <a:rPr dirty="0" sz="2300" spc="-210">
                <a:solidFill>
                  <a:srgbClr val="12091C"/>
                </a:solidFill>
                <a:latin typeface="Verdana"/>
                <a:cs typeface="Verdana"/>
              </a:rPr>
              <a:t> </a:t>
            </a:r>
            <a:r>
              <a:rPr dirty="0" sz="2300" spc="-60">
                <a:solidFill>
                  <a:srgbClr val="12091C"/>
                </a:solidFill>
                <a:latin typeface="Verdana"/>
                <a:cs typeface="Verdana"/>
              </a:rPr>
              <a:t>d</a:t>
            </a:r>
            <a:r>
              <a:rPr dirty="0" sz="2300" spc="-85">
                <a:solidFill>
                  <a:srgbClr val="12091C"/>
                </a:solidFill>
                <a:latin typeface="Verdana"/>
                <a:cs typeface="Verdana"/>
              </a:rPr>
              <a:t>o</a:t>
            </a:r>
            <a:r>
              <a:rPr dirty="0" sz="2300" spc="-210">
                <a:solidFill>
                  <a:srgbClr val="12091C"/>
                </a:solidFill>
                <a:latin typeface="Verdana"/>
                <a:cs typeface="Verdana"/>
              </a:rPr>
              <a:t> </a:t>
            </a:r>
            <a:r>
              <a:rPr dirty="0" sz="2300" spc="-10">
                <a:solidFill>
                  <a:srgbClr val="12091C"/>
                </a:solidFill>
                <a:latin typeface="Verdana"/>
                <a:cs typeface="Verdana"/>
              </a:rPr>
              <a:t>U</a:t>
            </a:r>
            <a:r>
              <a:rPr dirty="0" sz="2300" spc="-65">
                <a:solidFill>
                  <a:srgbClr val="12091C"/>
                </a:solidFill>
                <a:latin typeface="Verdana"/>
                <a:cs typeface="Verdana"/>
              </a:rPr>
              <a:t>s</a:t>
            </a:r>
            <a:r>
              <a:rPr dirty="0" sz="2300" spc="-125">
                <a:solidFill>
                  <a:srgbClr val="12091C"/>
                </a:solidFill>
                <a:latin typeface="Verdana"/>
                <a:cs typeface="Verdana"/>
              </a:rPr>
              <a:t>e</a:t>
            </a:r>
            <a:r>
              <a:rPr dirty="0" sz="2300" spc="-315">
                <a:solidFill>
                  <a:srgbClr val="12091C"/>
                </a:solidFill>
                <a:latin typeface="Verdana"/>
                <a:cs typeface="Verdana"/>
              </a:rPr>
              <a:t>.</a:t>
            </a:r>
            <a:r>
              <a:rPr dirty="0" sz="2300" spc="-380">
                <a:solidFill>
                  <a:srgbClr val="12091C"/>
                </a:solidFill>
                <a:latin typeface="Verdana"/>
                <a:cs typeface="Verdana"/>
              </a:rPr>
              <a:t>I</a:t>
            </a:r>
            <a:r>
              <a:rPr dirty="0" sz="2300" spc="-105">
                <a:solidFill>
                  <a:srgbClr val="12091C"/>
                </a:solidFill>
                <a:latin typeface="Verdana"/>
                <a:cs typeface="Verdana"/>
              </a:rPr>
              <a:t>t</a:t>
            </a:r>
            <a:r>
              <a:rPr dirty="0" sz="2300" spc="-210">
                <a:solidFill>
                  <a:srgbClr val="12091C"/>
                </a:solidFill>
                <a:latin typeface="Verdana"/>
                <a:cs typeface="Verdana"/>
              </a:rPr>
              <a:t> </a:t>
            </a:r>
            <a:r>
              <a:rPr dirty="0" sz="2300" spc="-120">
                <a:solidFill>
                  <a:srgbClr val="12091C"/>
                </a:solidFill>
                <a:latin typeface="Verdana"/>
                <a:cs typeface="Verdana"/>
              </a:rPr>
              <a:t>é</a:t>
            </a:r>
            <a:r>
              <a:rPr dirty="0" sz="2300" spc="-210">
                <a:solidFill>
                  <a:srgbClr val="12091C"/>
                </a:solidFill>
                <a:latin typeface="Verdana"/>
                <a:cs typeface="Verdana"/>
              </a:rPr>
              <a:t> </a:t>
            </a:r>
            <a:r>
              <a:rPr dirty="0" sz="2300" spc="-60">
                <a:solidFill>
                  <a:srgbClr val="12091C"/>
                </a:solidFill>
                <a:latin typeface="Verdana"/>
                <a:cs typeface="Verdana"/>
              </a:rPr>
              <a:t>d</a:t>
            </a:r>
            <a:r>
              <a:rPr dirty="0" sz="2300" spc="-120">
                <a:solidFill>
                  <a:srgbClr val="12091C"/>
                </a:solidFill>
                <a:latin typeface="Verdana"/>
                <a:cs typeface="Verdana"/>
              </a:rPr>
              <a:t>e</a:t>
            </a:r>
            <a:r>
              <a:rPr dirty="0" sz="2300" spc="-210">
                <a:solidFill>
                  <a:srgbClr val="12091C"/>
                </a:solidFill>
                <a:latin typeface="Verdana"/>
                <a:cs typeface="Verdana"/>
              </a:rPr>
              <a:t> </a:t>
            </a:r>
            <a:r>
              <a:rPr dirty="0" sz="2300" spc="-40">
                <a:solidFill>
                  <a:srgbClr val="12091C"/>
                </a:solidFill>
                <a:latin typeface="Verdana"/>
                <a:cs typeface="Verdana"/>
              </a:rPr>
              <a:t>f</a:t>
            </a:r>
            <a:r>
              <a:rPr dirty="0" sz="2300" spc="-10">
                <a:solidFill>
                  <a:srgbClr val="12091C"/>
                </a:solidFill>
                <a:latin typeface="Verdana"/>
                <a:cs typeface="Verdana"/>
              </a:rPr>
              <a:t>a</a:t>
            </a:r>
            <a:r>
              <a:rPr dirty="0" sz="2300" spc="-65">
                <a:solidFill>
                  <a:srgbClr val="12091C"/>
                </a:solidFill>
                <a:latin typeface="Verdana"/>
                <a:cs typeface="Verdana"/>
              </a:rPr>
              <a:t>c</a:t>
            </a:r>
            <a:r>
              <a:rPr dirty="0" sz="2300" spc="-90">
                <a:solidFill>
                  <a:srgbClr val="12091C"/>
                </a:solidFill>
                <a:latin typeface="Verdana"/>
                <a:cs typeface="Verdana"/>
              </a:rPr>
              <a:t>ili</a:t>
            </a:r>
            <a:r>
              <a:rPr dirty="0" sz="2300" spc="-110">
                <a:solidFill>
                  <a:srgbClr val="12091C"/>
                </a:solidFill>
                <a:latin typeface="Verdana"/>
                <a:cs typeface="Verdana"/>
              </a:rPr>
              <a:t>t</a:t>
            </a:r>
            <a:r>
              <a:rPr dirty="0" sz="2300" spc="-10">
                <a:solidFill>
                  <a:srgbClr val="12091C"/>
                </a:solidFill>
                <a:latin typeface="Verdana"/>
                <a:cs typeface="Verdana"/>
              </a:rPr>
              <a:t>a</a:t>
            </a:r>
            <a:r>
              <a:rPr dirty="0" sz="2300" spc="-150">
                <a:solidFill>
                  <a:srgbClr val="12091C"/>
                </a:solidFill>
                <a:latin typeface="Verdana"/>
                <a:cs typeface="Verdana"/>
              </a:rPr>
              <a:t>r</a:t>
            </a:r>
            <a:r>
              <a:rPr dirty="0" sz="2300" spc="-210">
                <a:solidFill>
                  <a:srgbClr val="12091C"/>
                </a:solidFill>
                <a:latin typeface="Verdana"/>
                <a:cs typeface="Verdana"/>
              </a:rPr>
              <a:t> </a:t>
            </a:r>
            <a:r>
              <a:rPr dirty="0" sz="2300" spc="-10">
                <a:solidFill>
                  <a:srgbClr val="12091C"/>
                </a:solidFill>
                <a:latin typeface="Verdana"/>
                <a:cs typeface="Verdana"/>
              </a:rPr>
              <a:t>a</a:t>
            </a:r>
            <a:r>
              <a:rPr dirty="0" sz="2300" spc="-60">
                <a:solidFill>
                  <a:srgbClr val="12091C"/>
                </a:solidFill>
                <a:latin typeface="Verdana"/>
                <a:cs typeface="Verdana"/>
              </a:rPr>
              <a:t>o  </a:t>
            </a:r>
            <a:r>
              <a:rPr dirty="0" sz="2300" spc="-135">
                <a:solidFill>
                  <a:srgbClr val="12091C"/>
                </a:solidFill>
                <a:latin typeface="Verdana"/>
                <a:cs typeface="Verdana"/>
              </a:rPr>
              <a:t>u</a:t>
            </a:r>
            <a:r>
              <a:rPr dirty="0" sz="2300" spc="-65">
                <a:solidFill>
                  <a:srgbClr val="12091C"/>
                </a:solidFill>
                <a:latin typeface="Verdana"/>
                <a:cs typeface="Verdana"/>
              </a:rPr>
              <a:t>s</a:t>
            </a:r>
            <a:r>
              <a:rPr dirty="0" sz="2300" spc="-135">
                <a:solidFill>
                  <a:srgbClr val="12091C"/>
                </a:solidFill>
                <a:latin typeface="Verdana"/>
                <a:cs typeface="Verdana"/>
              </a:rPr>
              <a:t>u</a:t>
            </a:r>
            <a:r>
              <a:rPr dirty="0" sz="2300" spc="-10">
                <a:solidFill>
                  <a:srgbClr val="12091C"/>
                </a:solidFill>
                <a:latin typeface="Verdana"/>
                <a:cs typeface="Verdana"/>
              </a:rPr>
              <a:t>á</a:t>
            </a:r>
            <a:r>
              <a:rPr dirty="0" sz="2300" spc="-155">
                <a:solidFill>
                  <a:srgbClr val="12091C"/>
                </a:solidFill>
                <a:latin typeface="Verdana"/>
                <a:cs typeface="Verdana"/>
              </a:rPr>
              <a:t>r</a:t>
            </a:r>
            <a:r>
              <a:rPr dirty="0" sz="2300" spc="-90">
                <a:solidFill>
                  <a:srgbClr val="12091C"/>
                </a:solidFill>
                <a:latin typeface="Verdana"/>
                <a:cs typeface="Verdana"/>
              </a:rPr>
              <a:t>i</a:t>
            </a:r>
            <a:r>
              <a:rPr dirty="0" sz="2300" spc="-85">
                <a:solidFill>
                  <a:srgbClr val="12091C"/>
                </a:solidFill>
                <a:latin typeface="Verdana"/>
                <a:cs typeface="Verdana"/>
              </a:rPr>
              <a:t>o</a:t>
            </a:r>
            <a:r>
              <a:rPr dirty="0" sz="2300" spc="-210">
                <a:solidFill>
                  <a:srgbClr val="12091C"/>
                </a:solidFill>
                <a:latin typeface="Verdana"/>
                <a:cs typeface="Verdana"/>
              </a:rPr>
              <a:t> </a:t>
            </a:r>
            <a:r>
              <a:rPr dirty="0" sz="2300" spc="-10">
                <a:solidFill>
                  <a:srgbClr val="12091C"/>
                </a:solidFill>
                <a:latin typeface="Verdana"/>
                <a:cs typeface="Verdana"/>
              </a:rPr>
              <a:t>a</a:t>
            </a:r>
            <a:r>
              <a:rPr dirty="0" sz="2300" spc="-90">
                <a:solidFill>
                  <a:srgbClr val="12091C"/>
                </a:solidFill>
                <a:latin typeface="Verdana"/>
                <a:cs typeface="Verdana"/>
              </a:rPr>
              <a:t>l</a:t>
            </a:r>
            <a:r>
              <a:rPr dirty="0" sz="2300" spc="-135">
                <a:solidFill>
                  <a:srgbClr val="12091C"/>
                </a:solidFill>
                <a:latin typeface="Verdana"/>
                <a:cs typeface="Verdana"/>
              </a:rPr>
              <a:t>u</a:t>
            </a:r>
            <a:r>
              <a:rPr dirty="0" sz="2300" spc="-50">
                <a:solidFill>
                  <a:srgbClr val="12091C"/>
                </a:solidFill>
                <a:latin typeface="Verdana"/>
                <a:cs typeface="Verdana"/>
              </a:rPr>
              <a:t>g</a:t>
            </a:r>
            <a:r>
              <a:rPr dirty="0" sz="2300" spc="-10">
                <a:solidFill>
                  <a:srgbClr val="12091C"/>
                </a:solidFill>
                <a:latin typeface="Verdana"/>
                <a:cs typeface="Verdana"/>
              </a:rPr>
              <a:t>a</a:t>
            </a:r>
            <a:r>
              <a:rPr dirty="0" sz="2300" spc="-150">
                <a:solidFill>
                  <a:srgbClr val="12091C"/>
                </a:solidFill>
                <a:latin typeface="Verdana"/>
                <a:cs typeface="Verdana"/>
              </a:rPr>
              <a:t>r</a:t>
            </a:r>
            <a:r>
              <a:rPr dirty="0" sz="2300" spc="-210">
                <a:solidFill>
                  <a:srgbClr val="12091C"/>
                </a:solidFill>
                <a:latin typeface="Verdana"/>
                <a:cs typeface="Verdana"/>
              </a:rPr>
              <a:t> </a:t>
            </a:r>
            <a:r>
              <a:rPr dirty="0" sz="2300" spc="-135">
                <a:solidFill>
                  <a:srgbClr val="12091C"/>
                </a:solidFill>
                <a:latin typeface="Verdana"/>
                <a:cs typeface="Verdana"/>
              </a:rPr>
              <a:t>u</a:t>
            </a:r>
            <a:r>
              <a:rPr dirty="0" sz="2300" spc="-220">
                <a:solidFill>
                  <a:srgbClr val="12091C"/>
                </a:solidFill>
                <a:latin typeface="Verdana"/>
                <a:cs typeface="Verdana"/>
              </a:rPr>
              <a:t>m</a:t>
            </a:r>
            <a:r>
              <a:rPr dirty="0" sz="2300" spc="-210">
                <a:solidFill>
                  <a:srgbClr val="12091C"/>
                </a:solidFill>
                <a:latin typeface="Verdana"/>
                <a:cs typeface="Verdana"/>
              </a:rPr>
              <a:t> </a:t>
            </a:r>
            <a:r>
              <a:rPr dirty="0" sz="2300" spc="-125">
                <a:solidFill>
                  <a:srgbClr val="12091C"/>
                </a:solidFill>
                <a:latin typeface="Verdana"/>
                <a:cs typeface="Verdana"/>
              </a:rPr>
              <a:t>e</a:t>
            </a:r>
            <a:r>
              <a:rPr dirty="0" sz="2300" spc="-60">
                <a:solidFill>
                  <a:srgbClr val="12091C"/>
                </a:solidFill>
                <a:latin typeface="Verdana"/>
                <a:cs typeface="Verdana"/>
              </a:rPr>
              <a:t>q</a:t>
            </a:r>
            <a:r>
              <a:rPr dirty="0" sz="2300" spc="-135">
                <a:solidFill>
                  <a:srgbClr val="12091C"/>
                </a:solidFill>
                <a:latin typeface="Verdana"/>
                <a:cs typeface="Verdana"/>
              </a:rPr>
              <a:t>u</a:t>
            </a:r>
            <a:r>
              <a:rPr dirty="0" sz="2300" spc="-90">
                <a:solidFill>
                  <a:srgbClr val="12091C"/>
                </a:solidFill>
                <a:latin typeface="Verdana"/>
                <a:cs typeface="Verdana"/>
              </a:rPr>
              <a:t>i</a:t>
            </a:r>
            <a:r>
              <a:rPr dirty="0" sz="2300" spc="-60">
                <a:solidFill>
                  <a:srgbClr val="12091C"/>
                </a:solidFill>
                <a:latin typeface="Verdana"/>
                <a:cs typeface="Verdana"/>
              </a:rPr>
              <a:t>p</a:t>
            </a:r>
            <a:r>
              <a:rPr dirty="0" sz="2300" spc="-10">
                <a:solidFill>
                  <a:srgbClr val="12091C"/>
                </a:solidFill>
                <a:latin typeface="Verdana"/>
                <a:cs typeface="Verdana"/>
              </a:rPr>
              <a:t>a</a:t>
            </a:r>
            <a:r>
              <a:rPr dirty="0" sz="2300" spc="-225">
                <a:solidFill>
                  <a:srgbClr val="12091C"/>
                </a:solidFill>
                <a:latin typeface="Verdana"/>
                <a:cs typeface="Verdana"/>
              </a:rPr>
              <a:t>m</a:t>
            </a:r>
            <a:r>
              <a:rPr dirty="0" sz="2300" spc="-125">
                <a:solidFill>
                  <a:srgbClr val="12091C"/>
                </a:solidFill>
                <a:latin typeface="Verdana"/>
                <a:cs typeface="Verdana"/>
              </a:rPr>
              <a:t>e</a:t>
            </a:r>
            <a:r>
              <a:rPr dirty="0" sz="2300" spc="-114">
                <a:solidFill>
                  <a:srgbClr val="12091C"/>
                </a:solidFill>
                <a:latin typeface="Verdana"/>
                <a:cs typeface="Verdana"/>
              </a:rPr>
              <a:t>n</a:t>
            </a:r>
            <a:r>
              <a:rPr dirty="0" sz="2300" spc="-110">
                <a:solidFill>
                  <a:srgbClr val="12091C"/>
                </a:solidFill>
                <a:latin typeface="Verdana"/>
                <a:cs typeface="Verdana"/>
              </a:rPr>
              <a:t>t</a:t>
            </a:r>
            <a:r>
              <a:rPr dirty="0" sz="2300" spc="-85">
                <a:solidFill>
                  <a:srgbClr val="12091C"/>
                </a:solidFill>
                <a:latin typeface="Verdana"/>
                <a:cs typeface="Verdana"/>
              </a:rPr>
              <a:t>o</a:t>
            </a:r>
            <a:r>
              <a:rPr dirty="0" sz="2300" spc="-210">
                <a:solidFill>
                  <a:srgbClr val="12091C"/>
                </a:solidFill>
                <a:latin typeface="Verdana"/>
                <a:cs typeface="Verdana"/>
              </a:rPr>
              <a:t> </a:t>
            </a:r>
            <a:r>
              <a:rPr dirty="0" sz="2300" spc="-90">
                <a:solidFill>
                  <a:srgbClr val="12091C"/>
                </a:solidFill>
                <a:latin typeface="Verdana"/>
                <a:cs typeface="Verdana"/>
              </a:rPr>
              <a:t>e  </a:t>
            </a:r>
            <a:r>
              <a:rPr dirty="0" sz="2300" spc="-110">
                <a:solidFill>
                  <a:srgbClr val="12091C"/>
                </a:solidFill>
                <a:latin typeface="Verdana"/>
                <a:cs typeface="Verdana"/>
              </a:rPr>
              <a:t>t</a:t>
            </a:r>
            <a:r>
              <a:rPr dirty="0" sz="2300" spc="-10">
                <a:solidFill>
                  <a:srgbClr val="12091C"/>
                </a:solidFill>
                <a:latin typeface="Verdana"/>
                <a:cs typeface="Verdana"/>
              </a:rPr>
              <a:t>a</a:t>
            </a:r>
            <a:r>
              <a:rPr dirty="0" sz="2300" spc="-225">
                <a:solidFill>
                  <a:srgbClr val="12091C"/>
                </a:solidFill>
                <a:latin typeface="Verdana"/>
                <a:cs typeface="Verdana"/>
              </a:rPr>
              <a:t>m</a:t>
            </a:r>
            <a:r>
              <a:rPr dirty="0" sz="2300" spc="-60">
                <a:solidFill>
                  <a:srgbClr val="12091C"/>
                </a:solidFill>
                <a:latin typeface="Verdana"/>
                <a:cs typeface="Verdana"/>
              </a:rPr>
              <a:t>b</a:t>
            </a:r>
            <a:r>
              <a:rPr dirty="0" sz="2300" spc="-125">
                <a:solidFill>
                  <a:srgbClr val="12091C"/>
                </a:solidFill>
                <a:latin typeface="Verdana"/>
                <a:cs typeface="Verdana"/>
              </a:rPr>
              <a:t>é</a:t>
            </a:r>
            <a:r>
              <a:rPr dirty="0" sz="2300" spc="-220">
                <a:solidFill>
                  <a:srgbClr val="12091C"/>
                </a:solidFill>
                <a:latin typeface="Verdana"/>
                <a:cs typeface="Verdana"/>
              </a:rPr>
              <a:t>m</a:t>
            </a:r>
            <a:r>
              <a:rPr dirty="0" sz="2300" spc="-210">
                <a:solidFill>
                  <a:srgbClr val="12091C"/>
                </a:solidFill>
                <a:latin typeface="Verdana"/>
                <a:cs typeface="Verdana"/>
              </a:rPr>
              <a:t> </a:t>
            </a:r>
            <a:r>
              <a:rPr dirty="0" sz="2300" spc="-10">
                <a:solidFill>
                  <a:srgbClr val="12091C"/>
                </a:solidFill>
                <a:latin typeface="Verdana"/>
                <a:cs typeface="Verdana"/>
              </a:rPr>
              <a:t>a</a:t>
            </a:r>
            <a:r>
              <a:rPr dirty="0" sz="2300" spc="-85">
                <a:solidFill>
                  <a:srgbClr val="12091C"/>
                </a:solidFill>
                <a:latin typeface="Verdana"/>
                <a:cs typeface="Verdana"/>
              </a:rPr>
              <a:t>o</a:t>
            </a:r>
            <a:r>
              <a:rPr dirty="0" sz="2300" spc="-210">
                <a:solidFill>
                  <a:srgbClr val="12091C"/>
                </a:solidFill>
                <a:latin typeface="Verdana"/>
                <a:cs typeface="Verdana"/>
              </a:rPr>
              <a:t> </a:t>
            </a:r>
            <a:r>
              <a:rPr dirty="0" sz="2300" spc="-10">
                <a:solidFill>
                  <a:srgbClr val="12091C"/>
                </a:solidFill>
                <a:latin typeface="Verdana"/>
                <a:cs typeface="Verdana"/>
              </a:rPr>
              <a:t>a</a:t>
            </a:r>
            <a:r>
              <a:rPr dirty="0" sz="2300" spc="-114">
                <a:solidFill>
                  <a:srgbClr val="12091C"/>
                </a:solidFill>
                <a:latin typeface="Verdana"/>
                <a:cs typeface="Verdana"/>
              </a:rPr>
              <a:t>n</a:t>
            </a:r>
            <a:r>
              <a:rPr dirty="0" sz="2300" spc="-135">
                <a:solidFill>
                  <a:srgbClr val="12091C"/>
                </a:solidFill>
                <a:latin typeface="Verdana"/>
                <a:cs typeface="Verdana"/>
              </a:rPr>
              <a:t>u</a:t>
            </a:r>
            <a:r>
              <a:rPr dirty="0" sz="2300" spc="-114">
                <a:solidFill>
                  <a:srgbClr val="12091C"/>
                </a:solidFill>
                <a:latin typeface="Verdana"/>
                <a:cs typeface="Verdana"/>
              </a:rPr>
              <a:t>n</a:t>
            </a:r>
            <a:r>
              <a:rPr dirty="0" sz="2300" spc="-65">
                <a:solidFill>
                  <a:srgbClr val="12091C"/>
                </a:solidFill>
                <a:latin typeface="Verdana"/>
                <a:cs typeface="Verdana"/>
              </a:rPr>
              <a:t>c</a:t>
            </a:r>
            <a:r>
              <a:rPr dirty="0" sz="2300" spc="-90">
                <a:solidFill>
                  <a:srgbClr val="12091C"/>
                </a:solidFill>
                <a:latin typeface="Verdana"/>
                <a:cs typeface="Verdana"/>
              </a:rPr>
              <a:t>i</a:t>
            </a:r>
            <a:r>
              <a:rPr dirty="0" sz="2300" spc="-10">
                <a:solidFill>
                  <a:srgbClr val="12091C"/>
                </a:solidFill>
                <a:latin typeface="Verdana"/>
                <a:cs typeface="Verdana"/>
              </a:rPr>
              <a:t>a</a:t>
            </a:r>
            <a:r>
              <a:rPr dirty="0" sz="2300" spc="-114">
                <a:solidFill>
                  <a:srgbClr val="12091C"/>
                </a:solidFill>
                <a:latin typeface="Verdana"/>
                <a:cs typeface="Verdana"/>
              </a:rPr>
              <a:t>n</a:t>
            </a:r>
            <a:r>
              <a:rPr dirty="0" sz="2300" spc="-110">
                <a:solidFill>
                  <a:srgbClr val="12091C"/>
                </a:solidFill>
                <a:latin typeface="Verdana"/>
                <a:cs typeface="Verdana"/>
              </a:rPr>
              <a:t>t</a:t>
            </a:r>
            <a:r>
              <a:rPr dirty="0" sz="2300" spc="-120">
                <a:solidFill>
                  <a:srgbClr val="12091C"/>
                </a:solidFill>
                <a:latin typeface="Verdana"/>
                <a:cs typeface="Verdana"/>
              </a:rPr>
              <a:t>e</a:t>
            </a:r>
            <a:r>
              <a:rPr dirty="0" sz="2300" spc="-210">
                <a:solidFill>
                  <a:srgbClr val="12091C"/>
                </a:solidFill>
                <a:latin typeface="Verdana"/>
                <a:cs typeface="Verdana"/>
              </a:rPr>
              <a:t> </a:t>
            </a:r>
            <a:r>
              <a:rPr dirty="0" sz="2300" spc="-50">
                <a:solidFill>
                  <a:srgbClr val="12091C"/>
                </a:solidFill>
                <a:latin typeface="Verdana"/>
                <a:cs typeface="Verdana"/>
              </a:rPr>
              <a:t>g</a:t>
            </a:r>
            <a:r>
              <a:rPr dirty="0" sz="2300" spc="-125">
                <a:solidFill>
                  <a:srgbClr val="12091C"/>
                </a:solidFill>
                <a:latin typeface="Verdana"/>
                <a:cs typeface="Verdana"/>
              </a:rPr>
              <a:t>e</a:t>
            </a:r>
            <a:r>
              <a:rPr dirty="0" sz="2300" spc="-155">
                <a:solidFill>
                  <a:srgbClr val="12091C"/>
                </a:solidFill>
                <a:latin typeface="Verdana"/>
                <a:cs typeface="Verdana"/>
              </a:rPr>
              <a:t>r</a:t>
            </a:r>
            <a:r>
              <a:rPr dirty="0" sz="2300" spc="-10">
                <a:solidFill>
                  <a:srgbClr val="12091C"/>
                </a:solidFill>
                <a:latin typeface="Verdana"/>
                <a:cs typeface="Verdana"/>
              </a:rPr>
              <a:t>a</a:t>
            </a:r>
            <a:r>
              <a:rPr dirty="0" sz="2300" spc="-135">
                <a:solidFill>
                  <a:srgbClr val="12091C"/>
                </a:solidFill>
                <a:latin typeface="Verdana"/>
                <a:cs typeface="Verdana"/>
              </a:rPr>
              <a:t>r  </a:t>
            </a:r>
            <a:r>
              <a:rPr dirty="0" sz="2300" spc="-90">
                <a:solidFill>
                  <a:srgbClr val="12091C"/>
                </a:solidFill>
                <a:latin typeface="Verdana"/>
                <a:cs typeface="Verdana"/>
              </a:rPr>
              <a:t>l</a:t>
            </a:r>
            <a:r>
              <a:rPr dirty="0" sz="2300" spc="-135">
                <a:solidFill>
                  <a:srgbClr val="12091C"/>
                </a:solidFill>
                <a:latin typeface="Verdana"/>
                <a:cs typeface="Verdana"/>
              </a:rPr>
              <a:t>u</a:t>
            </a:r>
            <a:r>
              <a:rPr dirty="0" sz="2300" spc="-65">
                <a:solidFill>
                  <a:srgbClr val="12091C"/>
                </a:solidFill>
                <a:latin typeface="Verdana"/>
                <a:cs typeface="Verdana"/>
              </a:rPr>
              <a:t>c</a:t>
            </a:r>
            <a:r>
              <a:rPr dirty="0" sz="2300" spc="-155">
                <a:solidFill>
                  <a:srgbClr val="12091C"/>
                </a:solidFill>
                <a:latin typeface="Verdana"/>
                <a:cs typeface="Verdana"/>
              </a:rPr>
              <a:t>r</a:t>
            </a:r>
            <a:r>
              <a:rPr dirty="0" sz="2300" spc="-90">
                <a:solidFill>
                  <a:srgbClr val="12091C"/>
                </a:solidFill>
                <a:latin typeface="Verdana"/>
                <a:cs typeface="Verdana"/>
              </a:rPr>
              <a:t>o</a:t>
            </a:r>
            <a:r>
              <a:rPr dirty="0" sz="2300" spc="-60">
                <a:solidFill>
                  <a:srgbClr val="12091C"/>
                </a:solidFill>
                <a:latin typeface="Verdana"/>
                <a:cs typeface="Verdana"/>
              </a:rPr>
              <a:t>s</a:t>
            </a:r>
            <a:r>
              <a:rPr dirty="0" sz="2300" spc="-210">
                <a:solidFill>
                  <a:srgbClr val="12091C"/>
                </a:solidFill>
                <a:latin typeface="Verdana"/>
                <a:cs typeface="Verdana"/>
              </a:rPr>
              <a:t> </a:t>
            </a:r>
            <a:r>
              <a:rPr dirty="0" sz="2300" spc="-65">
                <a:solidFill>
                  <a:srgbClr val="12091C"/>
                </a:solidFill>
                <a:latin typeface="Verdana"/>
                <a:cs typeface="Verdana"/>
              </a:rPr>
              <a:t>s</a:t>
            </a:r>
            <a:r>
              <a:rPr dirty="0" sz="2300" spc="-90">
                <a:solidFill>
                  <a:srgbClr val="12091C"/>
                </a:solidFill>
                <a:latin typeface="Verdana"/>
                <a:cs typeface="Verdana"/>
              </a:rPr>
              <a:t>o</a:t>
            </a:r>
            <a:r>
              <a:rPr dirty="0" sz="2300" spc="-60">
                <a:solidFill>
                  <a:srgbClr val="12091C"/>
                </a:solidFill>
                <a:latin typeface="Verdana"/>
                <a:cs typeface="Verdana"/>
              </a:rPr>
              <a:t>b</a:t>
            </a:r>
            <a:r>
              <a:rPr dirty="0" sz="2300" spc="-155">
                <a:solidFill>
                  <a:srgbClr val="12091C"/>
                </a:solidFill>
                <a:latin typeface="Verdana"/>
                <a:cs typeface="Verdana"/>
              </a:rPr>
              <a:t>r</a:t>
            </a:r>
            <a:r>
              <a:rPr dirty="0" sz="2300" spc="-120">
                <a:solidFill>
                  <a:srgbClr val="12091C"/>
                </a:solidFill>
                <a:latin typeface="Verdana"/>
                <a:cs typeface="Verdana"/>
              </a:rPr>
              <a:t>e</a:t>
            </a:r>
            <a:r>
              <a:rPr dirty="0" sz="2300" spc="-210">
                <a:solidFill>
                  <a:srgbClr val="12091C"/>
                </a:solidFill>
                <a:latin typeface="Verdana"/>
                <a:cs typeface="Verdana"/>
              </a:rPr>
              <a:t> </a:t>
            </a:r>
            <a:r>
              <a:rPr dirty="0" sz="2300" spc="-90">
                <a:solidFill>
                  <a:srgbClr val="12091C"/>
                </a:solidFill>
                <a:latin typeface="Verdana"/>
                <a:cs typeface="Verdana"/>
              </a:rPr>
              <a:t>o</a:t>
            </a:r>
            <a:r>
              <a:rPr dirty="0" sz="2300" spc="-60">
                <a:solidFill>
                  <a:srgbClr val="12091C"/>
                </a:solidFill>
                <a:latin typeface="Verdana"/>
                <a:cs typeface="Verdana"/>
              </a:rPr>
              <a:t>s</a:t>
            </a:r>
            <a:r>
              <a:rPr dirty="0" sz="2300" spc="-210">
                <a:solidFill>
                  <a:srgbClr val="12091C"/>
                </a:solidFill>
                <a:latin typeface="Verdana"/>
                <a:cs typeface="Verdana"/>
              </a:rPr>
              <a:t> </a:t>
            </a:r>
            <a:r>
              <a:rPr dirty="0" sz="2300" spc="-125">
                <a:solidFill>
                  <a:srgbClr val="12091C"/>
                </a:solidFill>
                <a:latin typeface="Verdana"/>
                <a:cs typeface="Verdana"/>
              </a:rPr>
              <a:t>e</a:t>
            </a:r>
            <a:r>
              <a:rPr dirty="0" sz="2300" spc="-60">
                <a:solidFill>
                  <a:srgbClr val="12091C"/>
                </a:solidFill>
                <a:latin typeface="Verdana"/>
                <a:cs typeface="Verdana"/>
              </a:rPr>
              <a:t>q</a:t>
            </a:r>
            <a:r>
              <a:rPr dirty="0" sz="2300" spc="-135">
                <a:solidFill>
                  <a:srgbClr val="12091C"/>
                </a:solidFill>
                <a:latin typeface="Verdana"/>
                <a:cs typeface="Verdana"/>
              </a:rPr>
              <a:t>u</a:t>
            </a:r>
            <a:r>
              <a:rPr dirty="0" sz="2300" spc="-90">
                <a:solidFill>
                  <a:srgbClr val="12091C"/>
                </a:solidFill>
                <a:latin typeface="Verdana"/>
                <a:cs typeface="Verdana"/>
              </a:rPr>
              <a:t>i</a:t>
            </a:r>
            <a:r>
              <a:rPr dirty="0" sz="2300" spc="-60">
                <a:solidFill>
                  <a:srgbClr val="12091C"/>
                </a:solidFill>
                <a:latin typeface="Verdana"/>
                <a:cs typeface="Verdana"/>
              </a:rPr>
              <a:t>p</a:t>
            </a:r>
            <a:r>
              <a:rPr dirty="0" sz="2300" spc="-10">
                <a:solidFill>
                  <a:srgbClr val="12091C"/>
                </a:solidFill>
                <a:latin typeface="Verdana"/>
                <a:cs typeface="Verdana"/>
              </a:rPr>
              <a:t>a</a:t>
            </a:r>
            <a:r>
              <a:rPr dirty="0" sz="2300" spc="-225">
                <a:solidFill>
                  <a:srgbClr val="12091C"/>
                </a:solidFill>
                <a:latin typeface="Verdana"/>
                <a:cs typeface="Verdana"/>
              </a:rPr>
              <a:t>m</a:t>
            </a:r>
            <a:r>
              <a:rPr dirty="0" sz="2300" spc="-125">
                <a:solidFill>
                  <a:srgbClr val="12091C"/>
                </a:solidFill>
                <a:latin typeface="Verdana"/>
                <a:cs typeface="Verdana"/>
              </a:rPr>
              <a:t>e</a:t>
            </a:r>
            <a:r>
              <a:rPr dirty="0" sz="2300" spc="-114">
                <a:solidFill>
                  <a:srgbClr val="12091C"/>
                </a:solidFill>
                <a:latin typeface="Verdana"/>
                <a:cs typeface="Verdana"/>
              </a:rPr>
              <a:t>n</a:t>
            </a:r>
            <a:r>
              <a:rPr dirty="0" sz="2300" spc="-110">
                <a:solidFill>
                  <a:srgbClr val="12091C"/>
                </a:solidFill>
                <a:latin typeface="Verdana"/>
                <a:cs typeface="Verdana"/>
              </a:rPr>
              <a:t>t</a:t>
            </a:r>
            <a:r>
              <a:rPr dirty="0" sz="2300" spc="-90">
                <a:solidFill>
                  <a:srgbClr val="12091C"/>
                </a:solidFill>
                <a:latin typeface="Verdana"/>
                <a:cs typeface="Verdana"/>
              </a:rPr>
              <a:t>o</a:t>
            </a:r>
            <a:r>
              <a:rPr dirty="0" sz="2300" spc="-45">
                <a:solidFill>
                  <a:srgbClr val="12091C"/>
                </a:solidFill>
                <a:latin typeface="Verdana"/>
                <a:cs typeface="Verdana"/>
              </a:rPr>
              <a:t>s  </a:t>
            </a:r>
            <a:r>
              <a:rPr dirty="0" sz="2300" spc="-95">
                <a:solidFill>
                  <a:srgbClr val="12091C"/>
                </a:solidFill>
                <a:latin typeface="Verdana"/>
                <a:cs typeface="Verdana"/>
              </a:rPr>
              <a:t>anunciados.</a:t>
            </a:r>
            <a:endParaRPr sz="2300">
              <a:latin typeface="Verdana"/>
              <a:cs typeface="Verdana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8677275" y="4373803"/>
            <a:ext cx="934085" cy="934085"/>
            <a:chOff x="8677275" y="4373803"/>
            <a:chExt cx="934085" cy="934085"/>
          </a:xfrm>
        </p:grpSpPr>
        <p:sp>
          <p:nvSpPr>
            <p:cNvPr id="20" name="object 20"/>
            <p:cNvSpPr/>
            <p:nvPr/>
          </p:nvSpPr>
          <p:spPr>
            <a:xfrm>
              <a:off x="8677275" y="4373803"/>
              <a:ext cx="934085" cy="934085"/>
            </a:xfrm>
            <a:custGeom>
              <a:avLst/>
              <a:gdLst/>
              <a:ahLst/>
              <a:cxnLst/>
              <a:rect l="l" t="t" r="r" b="b"/>
              <a:pathLst>
                <a:path w="934084" h="934085">
                  <a:moveTo>
                    <a:pt x="466735" y="933470"/>
                  </a:moveTo>
                  <a:lnTo>
                    <a:pt x="419014" y="931061"/>
                  </a:lnTo>
                  <a:lnTo>
                    <a:pt x="372671" y="923988"/>
                  </a:lnTo>
                  <a:lnTo>
                    <a:pt x="327942" y="912487"/>
                  </a:lnTo>
                  <a:lnTo>
                    <a:pt x="285060" y="896792"/>
                  </a:lnTo>
                  <a:lnTo>
                    <a:pt x="244261" y="877138"/>
                  </a:lnTo>
                  <a:lnTo>
                    <a:pt x="205779" y="853759"/>
                  </a:lnTo>
                  <a:lnTo>
                    <a:pt x="169848" y="826891"/>
                  </a:lnTo>
                  <a:lnTo>
                    <a:pt x="136703" y="796767"/>
                  </a:lnTo>
                  <a:lnTo>
                    <a:pt x="106579" y="763622"/>
                  </a:lnTo>
                  <a:lnTo>
                    <a:pt x="79711" y="727691"/>
                  </a:lnTo>
                  <a:lnTo>
                    <a:pt x="56332" y="689209"/>
                  </a:lnTo>
                  <a:lnTo>
                    <a:pt x="36678" y="648409"/>
                  </a:lnTo>
                  <a:lnTo>
                    <a:pt x="20983" y="605528"/>
                  </a:lnTo>
                  <a:lnTo>
                    <a:pt x="9482" y="560798"/>
                  </a:lnTo>
                  <a:lnTo>
                    <a:pt x="2409" y="514456"/>
                  </a:lnTo>
                  <a:lnTo>
                    <a:pt x="0" y="466735"/>
                  </a:lnTo>
                  <a:lnTo>
                    <a:pt x="2409" y="419014"/>
                  </a:lnTo>
                  <a:lnTo>
                    <a:pt x="9482" y="372671"/>
                  </a:lnTo>
                  <a:lnTo>
                    <a:pt x="20983" y="327942"/>
                  </a:lnTo>
                  <a:lnTo>
                    <a:pt x="36678" y="285060"/>
                  </a:lnTo>
                  <a:lnTo>
                    <a:pt x="56332" y="244261"/>
                  </a:lnTo>
                  <a:lnTo>
                    <a:pt x="79711" y="205779"/>
                  </a:lnTo>
                  <a:lnTo>
                    <a:pt x="106579" y="169848"/>
                  </a:lnTo>
                  <a:lnTo>
                    <a:pt x="136703" y="136703"/>
                  </a:lnTo>
                  <a:lnTo>
                    <a:pt x="169848" y="106579"/>
                  </a:lnTo>
                  <a:lnTo>
                    <a:pt x="205779" y="79711"/>
                  </a:lnTo>
                  <a:lnTo>
                    <a:pt x="244261" y="56332"/>
                  </a:lnTo>
                  <a:lnTo>
                    <a:pt x="285060" y="36678"/>
                  </a:lnTo>
                  <a:lnTo>
                    <a:pt x="327942" y="20983"/>
                  </a:lnTo>
                  <a:lnTo>
                    <a:pt x="372671" y="9482"/>
                  </a:lnTo>
                  <a:lnTo>
                    <a:pt x="419014" y="2409"/>
                  </a:lnTo>
                  <a:lnTo>
                    <a:pt x="466735" y="0"/>
                  </a:lnTo>
                  <a:lnTo>
                    <a:pt x="514456" y="2409"/>
                  </a:lnTo>
                  <a:lnTo>
                    <a:pt x="560798" y="9482"/>
                  </a:lnTo>
                  <a:lnTo>
                    <a:pt x="605528" y="20983"/>
                  </a:lnTo>
                  <a:lnTo>
                    <a:pt x="648409" y="36678"/>
                  </a:lnTo>
                  <a:lnTo>
                    <a:pt x="689209" y="56332"/>
                  </a:lnTo>
                  <a:lnTo>
                    <a:pt x="727691" y="79711"/>
                  </a:lnTo>
                  <a:lnTo>
                    <a:pt x="763622" y="106579"/>
                  </a:lnTo>
                  <a:lnTo>
                    <a:pt x="796767" y="136703"/>
                  </a:lnTo>
                  <a:lnTo>
                    <a:pt x="826891" y="169848"/>
                  </a:lnTo>
                  <a:lnTo>
                    <a:pt x="853759" y="205779"/>
                  </a:lnTo>
                  <a:lnTo>
                    <a:pt x="877138" y="244261"/>
                  </a:lnTo>
                  <a:lnTo>
                    <a:pt x="896792" y="285060"/>
                  </a:lnTo>
                  <a:lnTo>
                    <a:pt x="912487" y="327942"/>
                  </a:lnTo>
                  <a:lnTo>
                    <a:pt x="923988" y="372671"/>
                  </a:lnTo>
                  <a:lnTo>
                    <a:pt x="931061" y="419014"/>
                  </a:lnTo>
                  <a:lnTo>
                    <a:pt x="933470" y="466735"/>
                  </a:lnTo>
                  <a:lnTo>
                    <a:pt x="931061" y="514456"/>
                  </a:lnTo>
                  <a:lnTo>
                    <a:pt x="923988" y="560798"/>
                  </a:lnTo>
                  <a:lnTo>
                    <a:pt x="912487" y="605528"/>
                  </a:lnTo>
                  <a:lnTo>
                    <a:pt x="896792" y="648409"/>
                  </a:lnTo>
                  <a:lnTo>
                    <a:pt x="877138" y="689209"/>
                  </a:lnTo>
                  <a:lnTo>
                    <a:pt x="853759" y="727691"/>
                  </a:lnTo>
                  <a:lnTo>
                    <a:pt x="826891" y="763622"/>
                  </a:lnTo>
                  <a:lnTo>
                    <a:pt x="796767" y="796767"/>
                  </a:lnTo>
                  <a:lnTo>
                    <a:pt x="763622" y="826891"/>
                  </a:lnTo>
                  <a:lnTo>
                    <a:pt x="727691" y="853759"/>
                  </a:lnTo>
                  <a:lnTo>
                    <a:pt x="689209" y="877138"/>
                  </a:lnTo>
                  <a:lnTo>
                    <a:pt x="648409" y="896792"/>
                  </a:lnTo>
                  <a:lnTo>
                    <a:pt x="605528" y="912487"/>
                  </a:lnTo>
                  <a:lnTo>
                    <a:pt x="560798" y="923988"/>
                  </a:lnTo>
                  <a:lnTo>
                    <a:pt x="514456" y="931061"/>
                  </a:lnTo>
                  <a:lnTo>
                    <a:pt x="466735" y="933470"/>
                  </a:lnTo>
                  <a:close/>
                </a:path>
              </a:pathLst>
            </a:custGeom>
            <a:solidFill>
              <a:srgbClr val="EFE9F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9007057" y="4669373"/>
              <a:ext cx="274955" cy="342265"/>
            </a:xfrm>
            <a:custGeom>
              <a:avLst/>
              <a:gdLst/>
              <a:ahLst/>
              <a:cxnLst/>
              <a:rect l="l" t="t" r="r" b="b"/>
              <a:pathLst>
                <a:path w="274954" h="342264">
                  <a:moveTo>
                    <a:pt x="240231" y="342082"/>
                  </a:moveTo>
                  <a:lnTo>
                    <a:pt x="34147" y="342082"/>
                  </a:lnTo>
                  <a:lnTo>
                    <a:pt x="20812" y="339395"/>
                  </a:lnTo>
                  <a:lnTo>
                    <a:pt x="9963" y="332065"/>
                  </a:lnTo>
                  <a:lnTo>
                    <a:pt x="2669" y="321192"/>
                  </a:lnTo>
                  <a:lnTo>
                    <a:pt x="0" y="307874"/>
                  </a:lnTo>
                  <a:lnTo>
                    <a:pt x="171" y="34208"/>
                  </a:lnTo>
                  <a:lnTo>
                    <a:pt x="2840" y="20889"/>
                  </a:lnTo>
                  <a:lnTo>
                    <a:pt x="10134" y="10016"/>
                  </a:lnTo>
                  <a:lnTo>
                    <a:pt x="20984" y="2687"/>
                  </a:lnTo>
                  <a:lnTo>
                    <a:pt x="34318" y="0"/>
                  </a:lnTo>
                  <a:lnTo>
                    <a:pt x="171593" y="0"/>
                  </a:lnTo>
                  <a:lnTo>
                    <a:pt x="197332" y="25656"/>
                  </a:lnTo>
                  <a:lnTo>
                    <a:pt x="154434" y="25656"/>
                  </a:lnTo>
                  <a:lnTo>
                    <a:pt x="154434" y="119728"/>
                  </a:lnTo>
                  <a:lnTo>
                    <a:pt x="274550" y="119728"/>
                  </a:lnTo>
                  <a:lnTo>
                    <a:pt x="274550" y="171041"/>
                  </a:lnTo>
                  <a:lnTo>
                    <a:pt x="68637" y="171041"/>
                  </a:lnTo>
                  <a:lnTo>
                    <a:pt x="68637" y="205249"/>
                  </a:lnTo>
                  <a:lnTo>
                    <a:pt x="274550" y="205249"/>
                  </a:lnTo>
                  <a:lnTo>
                    <a:pt x="274550" y="239457"/>
                  </a:lnTo>
                  <a:lnTo>
                    <a:pt x="68637" y="239457"/>
                  </a:lnTo>
                  <a:lnTo>
                    <a:pt x="68637" y="273665"/>
                  </a:lnTo>
                  <a:lnTo>
                    <a:pt x="274550" y="273665"/>
                  </a:lnTo>
                  <a:lnTo>
                    <a:pt x="274550" y="307874"/>
                  </a:lnTo>
                  <a:lnTo>
                    <a:pt x="271854" y="321192"/>
                  </a:lnTo>
                  <a:lnTo>
                    <a:pt x="264501" y="332065"/>
                  </a:lnTo>
                  <a:lnTo>
                    <a:pt x="253592" y="339395"/>
                  </a:lnTo>
                  <a:lnTo>
                    <a:pt x="240231" y="342082"/>
                  </a:lnTo>
                  <a:close/>
                </a:path>
                <a:path w="274954" h="342264">
                  <a:moveTo>
                    <a:pt x="274550" y="119728"/>
                  </a:moveTo>
                  <a:lnTo>
                    <a:pt x="248811" y="119728"/>
                  </a:lnTo>
                  <a:lnTo>
                    <a:pt x="154434" y="25656"/>
                  </a:lnTo>
                  <a:lnTo>
                    <a:pt x="197332" y="25656"/>
                  </a:lnTo>
                  <a:lnTo>
                    <a:pt x="274550" y="102624"/>
                  </a:lnTo>
                  <a:lnTo>
                    <a:pt x="274550" y="119728"/>
                  </a:lnTo>
                  <a:close/>
                </a:path>
                <a:path w="274954" h="342264">
                  <a:moveTo>
                    <a:pt x="274550" y="205249"/>
                  </a:moveTo>
                  <a:lnTo>
                    <a:pt x="205912" y="205249"/>
                  </a:lnTo>
                  <a:lnTo>
                    <a:pt x="205912" y="171041"/>
                  </a:lnTo>
                  <a:lnTo>
                    <a:pt x="274550" y="171041"/>
                  </a:lnTo>
                  <a:lnTo>
                    <a:pt x="274550" y="205249"/>
                  </a:lnTo>
                  <a:close/>
                </a:path>
                <a:path w="274954" h="342264">
                  <a:moveTo>
                    <a:pt x="274550" y="273665"/>
                  </a:moveTo>
                  <a:lnTo>
                    <a:pt x="205912" y="273665"/>
                  </a:lnTo>
                  <a:lnTo>
                    <a:pt x="205912" y="239457"/>
                  </a:lnTo>
                  <a:lnTo>
                    <a:pt x="274550" y="239457"/>
                  </a:lnTo>
                  <a:lnTo>
                    <a:pt x="274550" y="273665"/>
                  </a:lnTo>
                  <a:close/>
                </a:path>
              </a:pathLst>
            </a:custGeom>
            <a:solidFill>
              <a:srgbClr val="4F4E4E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2" name="object 22"/>
          <p:cNvSpPr/>
          <p:nvPr/>
        </p:nvSpPr>
        <p:spPr>
          <a:xfrm>
            <a:off x="1887901" y="683648"/>
            <a:ext cx="1200150" cy="358140"/>
          </a:xfrm>
          <a:custGeom>
            <a:avLst/>
            <a:gdLst/>
            <a:ahLst/>
            <a:cxnLst/>
            <a:rect l="l" t="t" r="r" b="b"/>
            <a:pathLst>
              <a:path w="1200150" h="358140">
                <a:moveTo>
                  <a:pt x="136512" y="356615"/>
                </a:moveTo>
                <a:lnTo>
                  <a:pt x="83329" y="348329"/>
                </a:lnTo>
                <a:lnTo>
                  <a:pt x="39563" y="323341"/>
                </a:lnTo>
                <a:lnTo>
                  <a:pt x="10238" y="281368"/>
                </a:lnTo>
                <a:lnTo>
                  <a:pt x="55" y="225043"/>
                </a:lnTo>
                <a:lnTo>
                  <a:pt x="0" y="0"/>
                </a:lnTo>
                <a:lnTo>
                  <a:pt x="57638" y="0"/>
                </a:lnTo>
                <a:lnTo>
                  <a:pt x="57638" y="225043"/>
                </a:lnTo>
                <a:lnTo>
                  <a:pt x="58934" y="243871"/>
                </a:lnTo>
                <a:lnTo>
                  <a:pt x="78368" y="285496"/>
                </a:lnTo>
                <a:lnTo>
                  <a:pt x="119321" y="304545"/>
                </a:lnTo>
                <a:lnTo>
                  <a:pt x="137017" y="305815"/>
                </a:lnTo>
                <a:lnTo>
                  <a:pt x="249591" y="305815"/>
                </a:lnTo>
                <a:lnTo>
                  <a:pt x="245690" y="311213"/>
                </a:lnTo>
                <a:lnTo>
                  <a:pt x="205779" y="341883"/>
                </a:lnTo>
                <a:lnTo>
                  <a:pt x="155061" y="355695"/>
                </a:lnTo>
                <a:lnTo>
                  <a:pt x="136512" y="356615"/>
                </a:lnTo>
                <a:close/>
              </a:path>
              <a:path w="1200150" h="358140">
                <a:moveTo>
                  <a:pt x="249591" y="305815"/>
                </a:moveTo>
                <a:lnTo>
                  <a:pt x="137017" y="305815"/>
                </a:lnTo>
                <a:lnTo>
                  <a:pt x="154903" y="304545"/>
                </a:lnTo>
                <a:lnTo>
                  <a:pt x="170640" y="300735"/>
                </a:lnTo>
                <a:lnTo>
                  <a:pt x="204957" y="274097"/>
                </a:lnTo>
                <a:lnTo>
                  <a:pt x="216902" y="225043"/>
                </a:lnTo>
                <a:lnTo>
                  <a:pt x="216902" y="0"/>
                </a:lnTo>
                <a:lnTo>
                  <a:pt x="274541" y="0"/>
                </a:lnTo>
                <a:lnTo>
                  <a:pt x="274483" y="225043"/>
                </a:lnTo>
                <a:lnTo>
                  <a:pt x="269864" y="263905"/>
                </a:lnTo>
                <a:lnTo>
                  <a:pt x="255833" y="297180"/>
                </a:lnTo>
                <a:lnTo>
                  <a:pt x="249591" y="305815"/>
                </a:lnTo>
                <a:close/>
              </a:path>
              <a:path w="1200150" h="358140">
                <a:moveTo>
                  <a:pt x="549355" y="308864"/>
                </a:moveTo>
                <a:lnTo>
                  <a:pt x="449696" y="308864"/>
                </a:lnTo>
                <a:lnTo>
                  <a:pt x="461135" y="308292"/>
                </a:lnTo>
                <a:lnTo>
                  <a:pt x="471184" y="306578"/>
                </a:lnTo>
                <a:lnTo>
                  <a:pt x="500711" y="275748"/>
                </a:lnTo>
                <a:lnTo>
                  <a:pt x="500696" y="274828"/>
                </a:lnTo>
                <a:lnTo>
                  <a:pt x="466507" y="243966"/>
                </a:lnTo>
                <a:lnTo>
                  <a:pt x="423626" y="230917"/>
                </a:lnTo>
                <a:lnTo>
                  <a:pt x="410132" y="226694"/>
                </a:lnTo>
                <a:lnTo>
                  <a:pt x="369052" y="208153"/>
                </a:lnTo>
                <a:lnTo>
                  <a:pt x="342508" y="174117"/>
                </a:lnTo>
                <a:lnTo>
                  <a:pt x="338984" y="149574"/>
                </a:lnTo>
                <a:lnTo>
                  <a:pt x="339007" y="148843"/>
                </a:lnTo>
                <a:lnTo>
                  <a:pt x="352115" y="108712"/>
                </a:lnTo>
                <a:lnTo>
                  <a:pt x="389529" y="79248"/>
                </a:lnTo>
                <a:lnTo>
                  <a:pt x="430672" y="69246"/>
                </a:lnTo>
                <a:lnTo>
                  <a:pt x="446156" y="68580"/>
                </a:lnTo>
                <a:lnTo>
                  <a:pt x="468750" y="70104"/>
                </a:lnTo>
                <a:lnTo>
                  <a:pt x="506923" y="82296"/>
                </a:lnTo>
                <a:lnTo>
                  <a:pt x="542541" y="117348"/>
                </a:lnTo>
                <a:lnTo>
                  <a:pt x="444134" y="117348"/>
                </a:lnTo>
                <a:lnTo>
                  <a:pt x="433422" y="117887"/>
                </a:lnTo>
                <a:lnTo>
                  <a:pt x="397871" y="142081"/>
                </a:lnTo>
                <a:lnTo>
                  <a:pt x="397113" y="148843"/>
                </a:lnTo>
                <a:lnTo>
                  <a:pt x="397113" y="156294"/>
                </a:lnTo>
                <a:lnTo>
                  <a:pt x="431431" y="182022"/>
                </a:lnTo>
                <a:lnTo>
                  <a:pt x="473775" y="194595"/>
                </a:lnTo>
                <a:lnTo>
                  <a:pt x="486857" y="198754"/>
                </a:lnTo>
                <a:lnTo>
                  <a:pt x="527179" y="217424"/>
                </a:lnTo>
                <a:lnTo>
                  <a:pt x="553470" y="250570"/>
                </a:lnTo>
                <a:lnTo>
                  <a:pt x="557389" y="274828"/>
                </a:lnTo>
                <a:lnTo>
                  <a:pt x="556567" y="286448"/>
                </a:lnTo>
                <a:lnTo>
                  <a:pt x="554102" y="297434"/>
                </a:lnTo>
                <a:lnTo>
                  <a:pt x="549994" y="307784"/>
                </a:lnTo>
                <a:lnTo>
                  <a:pt x="549355" y="308864"/>
                </a:lnTo>
                <a:close/>
              </a:path>
              <a:path w="1200150" h="358140">
                <a:moveTo>
                  <a:pt x="553849" y="158496"/>
                </a:moveTo>
                <a:lnTo>
                  <a:pt x="496211" y="158496"/>
                </a:lnTo>
                <a:lnTo>
                  <a:pt x="494694" y="149574"/>
                </a:lnTo>
                <a:lnTo>
                  <a:pt x="491660" y="141605"/>
                </a:lnTo>
                <a:lnTo>
                  <a:pt x="455162" y="118046"/>
                </a:lnTo>
                <a:lnTo>
                  <a:pt x="444134" y="117348"/>
                </a:lnTo>
                <a:lnTo>
                  <a:pt x="542541" y="117348"/>
                </a:lnTo>
                <a:lnTo>
                  <a:pt x="545001" y="121285"/>
                </a:lnTo>
                <a:lnTo>
                  <a:pt x="551132" y="138779"/>
                </a:lnTo>
                <a:lnTo>
                  <a:pt x="553849" y="158496"/>
                </a:lnTo>
                <a:close/>
              </a:path>
              <a:path w="1200150" h="358140">
                <a:moveTo>
                  <a:pt x="450707" y="357631"/>
                </a:moveTo>
                <a:lnTo>
                  <a:pt x="405108" y="351059"/>
                </a:lnTo>
                <a:lnTo>
                  <a:pt x="368420" y="331723"/>
                </a:lnTo>
                <a:lnTo>
                  <a:pt x="338969" y="291464"/>
                </a:lnTo>
                <a:lnTo>
                  <a:pt x="334419" y="267207"/>
                </a:lnTo>
                <a:lnTo>
                  <a:pt x="394079" y="267207"/>
                </a:lnTo>
                <a:lnTo>
                  <a:pt x="395691" y="275748"/>
                </a:lnTo>
                <a:lnTo>
                  <a:pt x="399009" y="283590"/>
                </a:lnTo>
                <a:lnTo>
                  <a:pt x="438541" y="308133"/>
                </a:lnTo>
                <a:lnTo>
                  <a:pt x="449696" y="308864"/>
                </a:lnTo>
                <a:lnTo>
                  <a:pt x="549355" y="308864"/>
                </a:lnTo>
                <a:lnTo>
                  <a:pt x="544243" y="317499"/>
                </a:lnTo>
                <a:lnTo>
                  <a:pt x="506828" y="346963"/>
                </a:lnTo>
                <a:lnTo>
                  <a:pt x="466349" y="356965"/>
                </a:lnTo>
                <a:lnTo>
                  <a:pt x="450707" y="357631"/>
                </a:lnTo>
                <a:close/>
              </a:path>
              <a:path w="1200150" h="358140">
                <a:moveTo>
                  <a:pt x="739495" y="357631"/>
                </a:moveTo>
                <a:lnTo>
                  <a:pt x="701575" y="353186"/>
                </a:lnTo>
                <a:lnTo>
                  <a:pt x="652848" y="329818"/>
                </a:lnTo>
                <a:lnTo>
                  <a:pt x="618151" y="289051"/>
                </a:lnTo>
                <a:lnTo>
                  <a:pt x="601561" y="233806"/>
                </a:lnTo>
                <a:lnTo>
                  <a:pt x="600455" y="212851"/>
                </a:lnTo>
                <a:lnTo>
                  <a:pt x="601530" y="191928"/>
                </a:lnTo>
                <a:lnTo>
                  <a:pt x="610125" y="154082"/>
                </a:lnTo>
                <a:lnTo>
                  <a:pt x="638754" y="107950"/>
                </a:lnTo>
                <a:lnTo>
                  <a:pt x="683184" y="78581"/>
                </a:lnTo>
                <a:lnTo>
                  <a:pt x="739495" y="68580"/>
                </a:lnTo>
                <a:lnTo>
                  <a:pt x="758677" y="69659"/>
                </a:lnTo>
                <a:lnTo>
                  <a:pt x="809774" y="85852"/>
                </a:lnTo>
                <a:lnTo>
                  <a:pt x="846300" y="117348"/>
                </a:lnTo>
                <a:lnTo>
                  <a:pt x="736967" y="117348"/>
                </a:lnTo>
                <a:lnTo>
                  <a:pt x="722589" y="118554"/>
                </a:lnTo>
                <a:lnTo>
                  <a:pt x="685902" y="136651"/>
                </a:lnTo>
                <a:lnTo>
                  <a:pt x="663804" y="172338"/>
                </a:lnTo>
                <a:lnTo>
                  <a:pt x="660622" y="187960"/>
                </a:lnTo>
                <a:lnTo>
                  <a:pt x="874000" y="187960"/>
                </a:lnTo>
                <a:lnTo>
                  <a:pt x="874996" y="206247"/>
                </a:lnTo>
                <a:lnTo>
                  <a:pt x="874870" y="213931"/>
                </a:lnTo>
                <a:lnTo>
                  <a:pt x="874491" y="221233"/>
                </a:lnTo>
                <a:lnTo>
                  <a:pt x="873859" y="228155"/>
                </a:lnTo>
                <a:lnTo>
                  <a:pt x="872974" y="234696"/>
                </a:lnTo>
                <a:lnTo>
                  <a:pt x="660116" y="234696"/>
                </a:lnTo>
                <a:lnTo>
                  <a:pt x="662613" y="250634"/>
                </a:lnTo>
                <a:lnTo>
                  <a:pt x="684890" y="288543"/>
                </a:lnTo>
                <a:lnTo>
                  <a:pt x="723948" y="307594"/>
                </a:lnTo>
                <a:lnTo>
                  <a:pt x="739495" y="308864"/>
                </a:lnTo>
                <a:lnTo>
                  <a:pt x="846235" y="308864"/>
                </a:lnTo>
                <a:lnTo>
                  <a:pt x="836792" y="319944"/>
                </a:lnTo>
                <a:lnTo>
                  <a:pt x="821403" y="333247"/>
                </a:lnTo>
                <a:lnTo>
                  <a:pt x="803960" y="343915"/>
                </a:lnTo>
                <a:lnTo>
                  <a:pt x="784494" y="351535"/>
                </a:lnTo>
                <a:lnTo>
                  <a:pt x="763006" y="356107"/>
                </a:lnTo>
                <a:lnTo>
                  <a:pt x="739495" y="357631"/>
                </a:lnTo>
                <a:close/>
              </a:path>
              <a:path w="1200150" h="358140">
                <a:moveTo>
                  <a:pt x="874000" y="187960"/>
                </a:moveTo>
                <a:lnTo>
                  <a:pt x="814830" y="187960"/>
                </a:lnTo>
                <a:lnTo>
                  <a:pt x="813218" y="172751"/>
                </a:lnTo>
                <a:lnTo>
                  <a:pt x="808889" y="159130"/>
                </a:lnTo>
                <a:lnTo>
                  <a:pt x="780291" y="128206"/>
                </a:lnTo>
                <a:lnTo>
                  <a:pt x="736967" y="117348"/>
                </a:lnTo>
                <a:lnTo>
                  <a:pt x="846300" y="117348"/>
                </a:lnTo>
                <a:lnTo>
                  <a:pt x="865327" y="150717"/>
                </a:lnTo>
                <a:lnTo>
                  <a:pt x="873922" y="186531"/>
                </a:lnTo>
                <a:lnTo>
                  <a:pt x="874000" y="187960"/>
                </a:lnTo>
                <a:close/>
              </a:path>
              <a:path w="1200150" h="358140">
                <a:moveTo>
                  <a:pt x="846235" y="308864"/>
                </a:moveTo>
                <a:lnTo>
                  <a:pt x="739495" y="308864"/>
                </a:lnTo>
                <a:lnTo>
                  <a:pt x="761047" y="306419"/>
                </a:lnTo>
                <a:lnTo>
                  <a:pt x="779185" y="299084"/>
                </a:lnTo>
                <a:lnTo>
                  <a:pt x="793911" y="286861"/>
                </a:lnTo>
                <a:lnTo>
                  <a:pt x="805223" y="269747"/>
                </a:lnTo>
                <a:lnTo>
                  <a:pt x="867412" y="269747"/>
                </a:lnTo>
                <a:lnTo>
                  <a:pt x="859797" y="288194"/>
                </a:lnTo>
                <a:lnTo>
                  <a:pt x="849590" y="304927"/>
                </a:lnTo>
                <a:lnTo>
                  <a:pt x="846235" y="308864"/>
                </a:lnTo>
                <a:close/>
              </a:path>
              <a:path w="1200150" h="358140">
                <a:moveTo>
                  <a:pt x="989357" y="353059"/>
                </a:moveTo>
                <a:lnTo>
                  <a:pt x="931718" y="353059"/>
                </a:lnTo>
                <a:lnTo>
                  <a:pt x="931718" y="0"/>
                </a:lnTo>
                <a:lnTo>
                  <a:pt x="989357" y="0"/>
                </a:lnTo>
                <a:lnTo>
                  <a:pt x="989357" y="353059"/>
                </a:lnTo>
                <a:close/>
              </a:path>
              <a:path w="1200150" h="358140">
                <a:moveTo>
                  <a:pt x="1132278" y="73152"/>
                </a:moveTo>
                <a:lnTo>
                  <a:pt x="1074134" y="73152"/>
                </a:lnTo>
                <a:lnTo>
                  <a:pt x="1074134" y="3556"/>
                </a:lnTo>
                <a:lnTo>
                  <a:pt x="1132278" y="3556"/>
                </a:lnTo>
                <a:lnTo>
                  <a:pt x="1132278" y="73152"/>
                </a:lnTo>
                <a:close/>
              </a:path>
              <a:path w="1200150" h="358140">
                <a:moveTo>
                  <a:pt x="1200028" y="120396"/>
                </a:moveTo>
                <a:lnTo>
                  <a:pt x="1041270" y="120396"/>
                </a:lnTo>
                <a:lnTo>
                  <a:pt x="1041270" y="73152"/>
                </a:lnTo>
                <a:lnTo>
                  <a:pt x="1200028" y="73152"/>
                </a:lnTo>
                <a:lnTo>
                  <a:pt x="1200028" y="120396"/>
                </a:lnTo>
                <a:close/>
              </a:path>
              <a:path w="1200150" h="358140">
                <a:moveTo>
                  <a:pt x="1200028" y="353059"/>
                </a:moveTo>
                <a:lnTo>
                  <a:pt x="1154524" y="353059"/>
                </a:lnTo>
                <a:lnTo>
                  <a:pt x="1136196" y="351916"/>
                </a:lnTo>
                <a:lnTo>
                  <a:pt x="1094863" y="334771"/>
                </a:lnTo>
                <a:lnTo>
                  <a:pt x="1075429" y="294481"/>
                </a:lnTo>
                <a:lnTo>
                  <a:pt x="1074134" y="275335"/>
                </a:lnTo>
                <a:lnTo>
                  <a:pt x="1074134" y="120396"/>
                </a:lnTo>
                <a:lnTo>
                  <a:pt x="1132278" y="120396"/>
                </a:lnTo>
                <a:lnTo>
                  <a:pt x="1132278" y="285834"/>
                </a:lnTo>
                <a:lnTo>
                  <a:pt x="1134637" y="293454"/>
                </a:lnTo>
                <a:lnTo>
                  <a:pt x="1164636" y="304799"/>
                </a:lnTo>
                <a:lnTo>
                  <a:pt x="1200028" y="304799"/>
                </a:lnTo>
                <a:lnTo>
                  <a:pt x="1200028" y="353059"/>
                </a:lnTo>
                <a:close/>
              </a:path>
            </a:pathLst>
          </a:custGeom>
          <a:solidFill>
            <a:srgbClr val="12091C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23" name="object 23"/>
          <p:cNvGrpSpPr/>
          <p:nvPr/>
        </p:nvGrpSpPr>
        <p:grpSpPr>
          <a:xfrm>
            <a:off x="1028885" y="549875"/>
            <a:ext cx="632460" cy="635000"/>
            <a:chOff x="1028885" y="549875"/>
            <a:chExt cx="632460" cy="635000"/>
          </a:xfrm>
        </p:grpSpPr>
        <p:sp>
          <p:nvSpPr>
            <p:cNvPr id="24" name="object 24"/>
            <p:cNvSpPr/>
            <p:nvPr/>
          </p:nvSpPr>
          <p:spPr>
            <a:xfrm>
              <a:off x="1028885" y="549875"/>
              <a:ext cx="632460" cy="635000"/>
            </a:xfrm>
            <a:custGeom>
              <a:avLst/>
              <a:gdLst/>
              <a:ahLst/>
              <a:cxnLst/>
              <a:rect l="l" t="t" r="r" b="b"/>
              <a:pathLst>
                <a:path w="632460" h="635000">
                  <a:moveTo>
                    <a:pt x="505600" y="634999"/>
                  </a:moveTo>
                  <a:lnTo>
                    <a:pt x="126400" y="634999"/>
                  </a:lnTo>
                  <a:lnTo>
                    <a:pt x="77199" y="625019"/>
                  </a:lnTo>
                  <a:lnTo>
                    <a:pt x="37021" y="597802"/>
                  </a:lnTo>
                  <a:lnTo>
                    <a:pt x="9933" y="557434"/>
                  </a:lnTo>
                  <a:lnTo>
                    <a:pt x="0" y="507999"/>
                  </a:lnTo>
                  <a:lnTo>
                    <a:pt x="0" y="126999"/>
                  </a:lnTo>
                  <a:lnTo>
                    <a:pt x="9933" y="77565"/>
                  </a:lnTo>
                  <a:lnTo>
                    <a:pt x="37021" y="37197"/>
                  </a:lnTo>
                  <a:lnTo>
                    <a:pt x="77199" y="9980"/>
                  </a:lnTo>
                  <a:lnTo>
                    <a:pt x="126400" y="0"/>
                  </a:lnTo>
                  <a:lnTo>
                    <a:pt x="505600" y="0"/>
                  </a:lnTo>
                  <a:lnTo>
                    <a:pt x="554801" y="9980"/>
                  </a:lnTo>
                  <a:lnTo>
                    <a:pt x="594979" y="37197"/>
                  </a:lnTo>
                  <a:lnTo>
                    <a:pt x="622067" y="77565"/>
                  </a:lnTo>
                  <a:lnTo>
                    <a:pt x="632000" y="126999"/>
                  </a:lnTo>
                  <a:lnTo>
                    <a:pt x="632000" y="507999"/>
                  </a:lnTo>
                  <a:lnTo>
                    <a:pt x="622067" y="557434"/>
                  </a:lnTo>
                  <a:lnTo>
                    <a:pt x="594979" y="597802"/>
                  </a:lnTo>
                  <a:lnTo>
                    <a:pt x="554801" y="625019"/>
                  </a:lnTo>
                  <a:lnTo>
                    <a:pt x="505600" y="634999"/>
                  </a:lnTo>
                  <a:close/>
                </a:path>
              </a:pathLst>
            </a:custGeom>
            <a:solidFill>
              <a:srgbClr val="12091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1258506" y="685342"/>
              <a:ext cx="185420" cy="309245"/>
            </a:xfrm>
            <a:custGeom>
              <a:avLst/>
              <a:gdLst/>
              <a:ahLst/>
              <a:cxnLst/>
              <a:rect l="l" t="t" r="r" b="b"/>
              <a:pathLst>
                <a:path w="185419" h="309244">
                  <a:moveTo>
                    <a:pt x="52666" y="22961"/>
                  </a:moveTo>
                  <a:lnTo>
                    <a:pt x="29819" y="0"/>
                  </a:lnTo>
                  <a:lnTo>
                    <a:pt x="26327" y="0"/>
                  </a:lnTo>
                  <a:lnTo>
                    <a:pt x="22847" y="0"/>
                  </a:lnTo>
                  <a:lnTo>
                    <a:pt x="0" y="22961"/>
                  </a:lnTo>
                  <a:lnTo>
                    <a:pt x="0" y="29972"/>
                  </a:lnTo>
                  <a:lnTo>
                    <a:pt x="22847" y="52920"/>
                  </a:lnTo>
                  <a:lnTo>
                    <a:pt x="29819" y="52920"/>
                  </a:lnTo>
                  <a:lnTo>
                    <a:pt x="52666" y="29972"/>
                  </a:lnTo>
                  <a:lnTo>
                    <a:pt x="52666" y="22961"/>
                  </a:lnTo>
                  <a:close/>
                </a:path>
                <a:path w="185419" h="309244">
                  <a:moveTo>
                    <a:pt x="185394" y="44450"/>
                  </a:moveTo>
                  <a:lnTo>
                    <a:pt x="182905" y="32092"/>
                  </a:lnTo>
                  <a:lnTo>
                    <a:pt x="176136" y="22009"/>
                  </a:lnTo>
                  <a:lnTo>
                    <a:pt x="166090" y="15201"/>
                  </a:lnTo>
                  <a:lnTo>
                    <a:pt x="153797" y="12700"/>
                  </a:lnTo>
                  <a:lnTo>
                    <a:pt x="141490" y="15201"/>
                  </a:lnTo>
                  <a:lnTo>
                    <a:pt x="131445" y="22009"/>
                  </a:lnTo>
                  <a:lnTo>
                    <a:pt x="124675" y="32092"/>
                  </a:lnTo>
                  <a:lnTo>
                    <a:pt x="122186" y="44450"/>
                  </a:lnTo>
                  <a:lnTo>
                    <a:pt x="122186" y="220192"/>
                  </a:lnTo>
                  <a:lnTo>
                    <a:pt x="96901" y="225120"/>
                  </a:lnTo>
                  <a:lnTo>
                    <a:pt x="68884" y="219646"/>
                  </a:lnTo>
                  <a:lnTo>
                    <a:pt x="65303" y="217258"/>
                  </a:lnTo>
                  <a:lnTo>
                    <a:pt x="65303" y="19215"/>
                  </a:lnTo>
                  <a:lnTo>
                    <a:pt x="61620" y="18808"/>
                  </a:lnTo>
                  <a:lnTo>
                    <a:pt x="56248" y="43065"/>
                  </a:lnTo>
                  <a:lnTo>
                    <a:pt x="48412" y="57823"/>
                  </a:lnTo>
                  <a:lnTo>
                    <a:pt x="34975" y="65976"/>
                  </a:lnTo>
                  <a:lnTo>
                    <a:pt x="19304" y="66497"/>
                  </a:lnTo>
                  <a:lnTo>
                    <a:pt x="4724" y="58407"/>
                  </a:lnTo>
                  <a:lnTo>
                    <a:pt x="3746" y="57442"/>
                  </a:lnTo>
                  <a:lnTo>
                    <a:pt x="2108" y="58140"/>
                  </a:lnTo>
                  <a:lnTo>
                    <a:pt x="2108" y="59499"/>
                  </a:lnTo>
                  <a:lnTo>
                    <a:pt x="2108" y="250888"/>
                  </a:lnTo>
                  <a:lnTo>
                    <a:pt x="6629" y="273354"/>
                  </a:lnTo>
                  <a:lnTo>
                    <a:pt x="18948" y="291706"/>
                  </a:lnTo>
                  <a:lnTo>
                    <a:pt x="37211" y="304076"/>
                  </a:lnTo>
                  <a:lnTo>
                    <a:pt x="55854" y="307860"/>
                  </a:lnTo>
                  <a:lnTo>
                    <a:pt x="56527" y="308533"/>
                  </a:lnTo>
                  <a:lnTo>
                    <a:pt x="59436" y="308584"/>
                  </a:lnTo>
                  <a:lnTo>
                    <a:pt x="59575" y="308610"/>
                  </a:lnTo>
                  <a:lnTo>
                    <a:pt x="60998" y="308610"/>
                  </a:lnTo>
                  <a:lnTo>
                    <a:pt x="82943" y="308991"/>
                  </a:lnTo>
                  <a:lnTo>
                    <a:pt x="86372" y="309041"/>
                  </a:lnTo>
                  <a:lnTo>
                    <a:pt x="153797" y="309041"/>
                  </a:lnTo>
                  <a:lnTo>
                    <a:pt x="166090" y="306539"/>
                  </a:lnTo>
                  <a:lnTo>
                    <a:pt x="176136" y="299745"/>
                  </a:lnTo>
                  <a:lnTo>
                    <a:pt x="182905" y="289648"/>
                  </a:lnTo>
                  <a:lnTo>
                    <a:pt x="185394" y="277291"/>
                  </a:lnTo>
                  <a:lnTo>
                    <a:pt x="185394" y="4445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CFB9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848599" y="805648"/>
            <a:ext cx="1762125" cy="1762125"/>
          </a:xfrm>
          <a:custGeom>
            <a:avLst/>
            <a:gdLst/>
            <a:ahLst/>
            <a:cxnLst/>
            <a:rect l="l" t="t" r="r" b="b"/>
            <a:pathLst>
              <a:path w="1762125" h="1762125">
                <a:moveTo>
                  <a:pt x="881062" y="1762124"/>
                </a:moveTo>
                <a:lnTo>
                  <a:pt x="832720" y="1760821"/>
                </a:lnTo>
                <a:lnTo>
                  <a:pt x="785060" y="1756954"/>
                </a:lnTo>
                <a:lnTo>
                  <a:pt x="738149" y="1750593"/>
                </a:lnTo>
                <a:lnTo>
                  <a:pt x="692053" y="1741803"/>
                </a:lnTo>
                <a:lnTo>
                  <a:pt x="646841" y="1730652"/>
                </a:lnTo>
                <a:lnTo>
                  <a:pt x="602578" y="1717207"/>
                </a:lnTo>
                <a:lnTo>
                  <a:pt x="559333" y="1701536"/>
                </a:lnTo>
                <a:lnTo>
                  <a:pt x="517172" y="1683705"/>
                </a:lnTo>
                <a:lnTo>
                  <a:pt x="476163" y="1663782"/>
                </a:lnTo>
                <a:lnTo>
                  <a:pt x="436373" y="1641833"/>
                </a:lnTo>
                <a:lnTo>
                  <a:pt x="397869" y="1617927"/>
                </a:lnTo>
                <a:lnTo>
                  <a:pt x="360718" y="1592130"/>
                </a:lnTo>
                <a:lnTo>
                  <a:pt x="324987" y="1564510"/>
                </a:lnTo>
                <a:lnTo>
                  <a:pt x="290745" y="1535133"/>
                </a:lnTo>
                <a:lnTo>
                  <a:pt x="258057" y="1504067"/>
                </a:lnTo>
                <a:lnTo>
                  <a:pt x="226991" y="1471379"/>
                </a:lnTo>
                <a:lnTo>
                  <a:pt x="197614" y="1437136"/>
                </a:lnTo>
                <a:lnTo>
                  <a:pt x="169993" y="1401406"/>
                </a:lnTo>
                <a:lnTo>
                  <a:pt x="144197" y="1364255"/>
                </a:lnTo>
                <a:lnTo>
                  <a:pt x="120290" y="1325751"/>
                </a:lnTo>
                <a:lnTo>
                  <a:pt x="98342" y="1285961"/>
                </a:lnTo>
                <a:lnTo>
                  <a:pt x="78419" y="1244952"/>
                </a:lnTo>
                <a:lnTo>
                  <a:pt x="60588" y="1202791"/>
                </a:lnTo>
                <a:lnTo>
                  <a:pt x="44917" y="1159546"/>
                </a:lnTo>
                <a:lnTo>
                  <a:pt x="31472" y="1115283"/>
                </a:lnTo>
                <a:lnTo>
                  <a:pt x="20321" y="1070071"/>
                </a:lnTo>
                <a:lnTo>
                  <a:pt x="11531" y="1023975"/>
                </a:lnTo>
                <a:lnTo>
                  <a:pt x="5169" y="977063"/>
                </a:lnTo>
                <a:lnTo>
                  <a:pt x="1303" y="929403"/>
                </a:lnTo>
                <a:lnTo>
                  <a:pt x="0" y="881062"/>
                </a:lnTo>
                <a:lnTo>
                  <a:pt x="1303" y="832720"/>
                </a:lnTo>
                <a:lnTo>
                  <a:pt x="5169" y="785060"/>
                </a:lnTo>
                <a:lnTo>
                  <a:pt x="11531" y="738149"/>
                </a:lnTo>
                <a:lnTo>
                  <a:pt x="20321" y="692053"/>
                </a:lnTo>
                <a:lnTo>
                  <a:pt x="31472" y="646841"/>
                </a:lnTo>
                <a:lnTo>
                  <a:pt x="44917" y="602578"/>
                </a:lnTo>
                <a:lnTo>
                  <a:pt x="60588" y="559333"/>
                </a:lnTo>
                <a:lnTo>
                  <a:pt x="78419" y="517172"/>
                </a:lnTo>
                <a:lnTo>
                  <a:pt x="98342" y="476163"/>
                </a:lnTo>
                <a:lnTo>
                  <a:pt x="120290" y="436373"/>
                </a:lnTo>
                <a:lnTo>
                  <a:pt x="144197" y="397869"/>
                </a:lnTo>
                <a:lnTo>
                  <a:pt x="169993" y="360718"/>
                </a:lnTo>
                <a:lnTo>
                  <a:pt x="197614" y="324987"/>
                </a:lnTo>
                <a:lnTo>
                  <a:pt x="226991" y="290745"/>
                </a:lnTo>
                <a:lnTo>
                  <a:pt x="258057" y="258057"/>
                </a:lnTo>
                <a:lnTo>
                  <a:pt x="290745" y="226991"/>
                </a:lnTo>
                <a:lnTo>
                  <a:pt x="324987" y="197614"/>
                </a:lnTo>
                <a:lnTo>
                  <a:pt x="360718" y="169993"/>
                </a:lnTo>
                <a:lnTo>
                  <a:pt x="397869" y="144197"/>
                </a:lnTo>
                <a:lnTo>
                  <a:pt x="436373" y="120290"/>
                </a:lnTo>
                <a:lnTo>
                  <a:pt x="476163" y="98342"/>
                </a:lnTo>
                <a:lnTo>
                  <a:pt x="517172" y="78419"/>
                </a:lnTo>
                <a:lnTo>
                  <a:pt x="559333" y="60588"/>
                </a:lnTo>
                <a:lnTo>
                  <a:pt x="602578" y="44917"/>
                </a:lnTo>
                <a:lnTo>
                  <a:pt x="646841" y="31472"/>
                </a:lnTo>
                <a:lnTo>
                  <a:pt x="692053" y="20321"/>
                </a:lnTo>
                <a:lnTo>
                  <a:pt x="738149" y="11531"/>
                </a:lnTo>
                <a:lnTo>
                  <a:pt x="785060" y="5169"/>
                </a:lnTo>
                <a:lnTo>
                  <a:pt x="832720" y="1303"/>
                </a:lnTo>
                <a:lnTo>
                  <a:pt x="881062" y="0"/>
                </a:lnTo>
                <a:lnTo>
                  <a:pt x="929403" y="1303"/>
                </a:lnTo>
                <a:lnTo>
                  <a:pt x="977063" y="5169"/>
                </a:lnTo>
                <a:lnTo>
                  <a:pt x="1023975" y="11531"/>
                </a:lnTo>
                <a:lnTo>
                  <a:pt x="1070071" y="20321"/>
                </a:lnTo>
                <a:lnTo>
                  <a:pt x="1115283" y="31472"/>
                </a:lnTo>
                <a:lnTo>
                  <a:pt x="1159546" y="44917"/>
                </a:lnTo>
                <a:lnTo>
                  <a:pt x="1202791" y="60588"/>
                </a:lnTo>
                <a:lnTo>
                  <a:pt x="1244952" y="78419"/>
                </a:lnTo>
                <a:lnTo>
                  <a:pt x="1285961" y="98342"/>
                </a:lnTo>
                <a:lnTo>
                  <a:pt x="1325751" y="120290"/>
                </a:lnTo>
                <a:lnTo>
                  <a:pt x="1364255" y="144197"/>
                </a:lnTo>
                <a:lnTo>
                  <a:pt x="1401406" y="169993"/>
                </a:lnTo>
                <a:lnTo>
                  <a:pt x="1437136" y="197614"/>
                </a:lnTo>
                <a:lnTo>
                  <a:pt x="1471379" y="226991"/>
                </a:lnTo>
                <a:lnTo>
                  <a:pt x="1504067" y="258057"/>
                </a:lnTo>
                <a:lnTo>
                  <a:pt x="1535133" y="290745"/>
                </a:lnTo>
                <a:lnTo>
                  <a:pt x="1564510" y="324987"/>
                </a:lnTo>
                <a:lnTo>
                  <a:pt x="1592130" y="360718"/>
                </a:lnTo>
                <a:lnTo>
                  <a:pt x="1617927" y="397869"/>
                </a:lnTo>
                <a:lnTo>
                  <a:pt x="1641833" y="436373"/>
                </a:lnTo>
                <a:lnTo>
                  <a:pt x="1663782" y="476163"/>
                </a:lnTo>
                <a:lnTo>
                  <a:pt x="1683705" y="517172"/>
                </a:lnTo>
                <a:lnTo>
                  <a:pt x="1701536" y="559333"/>
                </a:lnTo>
                <a:lnTo>
                  <a:pt x="1717207" y="602578"/>
                </a:lnTo>
                <a:lnTo>
                  <a:pt x="1730652" y="646841"/>
                </a:lnTo>
                <a:lnTo>
                  <a:pt x="1741803" y="692053"/>
                </a:lnTo>
                <a:lnTo>
                  <a:pt x="1750593" y="738149"/>
                </a:lnTo>
                <a:lnTo>
                  <a:pt x="1756954" y="785060"/>
                </a:lnTo>
                <a:lnTo>
                  <a:pt x="1760821" y="832720"/>
                </a:lnTo>
                <a:lnTo>
                  <a:pt x="1762124" y="881062"/>
                </a:lnTo>
                <a:lnTo>
                  <a:pt x="1760821" y="929403"/>
                </a:lnTo>
                <a:lnTo>
                  <a:pt x="1756954" y="977063"/>
                </a:lnTo>
                <a:lnTo>
                  <a:pt x="1750593" y="1023975"/>
                </a:lnTo>
                <a:lnTo>
                  <a:pt x="1741803" y="1070071"/>
                </a:lnTo>
                <a:lnTo>
                  <a:pt x="1730652" y="1115283"/>
                </a:lnTo>
                <a:lnTo>
                  <a:pt x="1717207" y="1159546"/>
                </a:lnTo>
                <a:lnTo>
                  <a:pt x="1701536" y="1202791"/>
                </a:lnTo>
                <a:lnTo>
                  <a:pt x="1683705" y="1244952"/>
                </a:lnTo>
                <a:lnTo>
                  <a:pt x="1663782" y="1285961"/>
                </a:lnTo>
                <a:lnTo>
                  <a:pt x="1641833" y="1325751"/>
                </a:lnTo>
                <a:lnTo>
                  <a:pt x="1617927" y="1364255"/>
                </a:lnTo>
                <a:lnTo>
                  <a:pt x="1592130" y="1401406"/>
                </a:lnTo>
                <a:lnTo>
                  <a:pt x="1564510" y="1437136"/>
                </a:lnTo>
                <a:lnTo>
                  <a:pt x="1535133" y="1471379"/>
                </a:lnTo>
                <a:lnTo>
                  <a:pt x="1504067" y="1504067"/>
                </a:lnTo>
                <a:lnTo>
                  <a:pt x="1471379" y="1535133"/>
                </a:lnTo>
                <a:lnTo>
                  <a:pt x="1437136" y="1564510"/>
                </a:lnTo>
                <a:lnTo>
                  <a:pt x="1401406" y="1592130"/>
                </a:lnTo>
                <a:lnTo>
                  <a:pt x="1364255" y="1617927"/>
                </a:lnTo>
                <a:lnTo>
                  <a:pt x="1325751" y="1641833"/>
                </a:lnTo>
                <a:lnTo>
                  <a:pt x="1285961" y="1663782"/>
                </a:lnTo>
                <a:lnTo>
                  <a:pt x="1244952" y="1683705"/>
                </a:lnTo>
                <a:lnTo>
                  <a:pt x="1202791" y="1701536"/>
                </a:lnTo>
                <a:lnTo>
                  <a:pt x="1159546" y="1717207"/>
                </a:lnTo>
                <a:lnTo>
                  <a:pt x="1115283" y="1730652"/>
                </a:lnTo>
                <a:lnTo>
                  <a:pt x="1070071" y="1741803"/>
                </a:lnTo>
                <a:lnTo>
                  <a:pt x="1023975" y="1750593"/>
                </a:lnTo>
                <a:lnTo>
                  <a:pt x="977063" y="1756954"/>
                </a:lnTo>
                <a:lnTo>
                  <a:pt x="929403" y="1760821"/>
                </a:lnTo>
                <a:lnTo>
                  <a:pt x="881062" y="176212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8581792" y="1366435"/>
            <a:ext cx="29972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50" b="1">
                <a:latin typeface="Trebuchet MS"/>
                <a:cs typeface="Trebuchet MS"/>
              </a:rPr>
              <a:t>1</a:t>
            </a:r>
            <a:endParaRPr sz="3600">
              <a:latin typeface="Trebuchet MS"/>
              <a:cs typeface="Trebuchet M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848599" y="3034498"/>
            <a:ext cx="1762125" cy="1762125"/>
          </a:xfrm>
          <a:custGeom>
            <a:avLst/>
            <a:gdLst/>
            <a:ahLst/>
            <a:cxnLst/>
            <a:rect l="l" t="t" r="r" b="b"/>
            <a:pathLst>
              <a:path w="1762125" h="1762125">
                <a:moveTo>
                  <a:pt x="881062" y="1762124"/>
                </a:moveTo>
                <a:lnTo>
                  <a:pt x="832720" y="1760821"/>
                </a:lnTo>
                <a:lnTo>
                  <a:pt x="785060" y="1756954"/>
                </a:lnTo>
                <a:lnTo>
                  <a:pt x="738149" y="1750593"/>
                </a:lnTo>
                <a:lnTo>
                  <a:pt x="692053" y="1741803"/>
                </a:lnTo>
                <a:lnTo>
                  <a:pt x="646841" y="1730652"/>
                </a:lnTo>
                <a:lnTo>
                  <a:pt x="602578" y="1717207"/>
                </a:lnTo>
                <a:lnTo>
                  <a:pt x="559333" y="1701536"/>
                </a:lnTo>
                <a:lnTo>
                  <a:pt x="517172" y="1683705"/>
                </a:lnTo>
                <a:lnTo>
                  <a:pt x="476163" y="1663782"/>
                </a:lnTo>
                <a:lnTo>
                  <a:pt x="436373" y="1641833"/>
                </a:lnTo>
                <a:lnTo>
                  <a:pt x="397869" y="1617927"/>
                </a:lnTo>
                <a:lnTo>
                  <a:pt x="360718" y="1592130"/>
                </a:lnTo>
                <a:lnTo>
                  <a:pt x="324987" y="1564510"/>
                </a:lnTo>
                <a:lnTo>
                  <a:pt x="290745" y="1535133"/>
                </a:lnTo>
                <a:lnTo>
                  <a:pt x="258057" y="1504067"/>
                </a:lnTo>
                <a:lnTo>
                  <a:pt x="226991" y="1471379"/>
                </a:lnTo>
                <a:lnTo>
                  <a:pt x="197614" y="1437136"/>
                </a:lnTo>
                <a:lnTo>
                  <a:pt x="169993" y="1401406"/>
                </a:lnTo>
                <a:lnTo>
                  <a:pt x="144197" y="1364255"/>
                </a:lnTo>
                <a:lnTo>
                  <a:pt x="120290" y="1325751"/>
                </a:lnTo>
                <a:lnTo>
                  <a:pt x="98342" y="1285961"/>
                </a:lnTo>
                <a:lnTo>
                  <a:pt x="78419" y="1244952"/>
                </a:lnTo>
                <a:lnTo>
                  <a:pt x="60588" y="1202791"/>
                </a:lnTo>
                <a:lnTo>
                  <a:pt x="44917" y="1159546"/>
                </a:lnTo>
                <a:lnTo>
                  <a:pt x="31472" y="1115283"/>
                </a:lnTo>
                <a:lnTo>
                  <a:pt x="20321" y="1070071"/>
                </a:lnTo>
                <a:lnTo>
                  <a:pt x="11531" y="1023975"/>
                </a:lnTo>
                <a:lnTo>
                  <a:pt x="5169" y="977063"/>
                </a:lnTo>
                <a:lnTo>
                  <a:pt x="1303" y="929403"/>
                </a:lnTo>
                <a:lnTo>
                  <a:pt x="0" y="881062"/>
                </a:lnTo>
                <a:lnTo>
                  <a:pt x="1303" y="832720"/>
                </a:lnTo>
                <a:lnTo>
                  <a:pt x="5169" y="785060"/>
                </a:lnTo>
                <a:lnTo>
                  <a:pt x="11531" y="738149"/>
                </a:lnTo>
                <a:lnTo>
                  <a:pt x="20321" y="692053"/>
                </a:lnTo>
                <a:lnTo>
                  <a:pt x="31472" y="646841"/>
                </a:lnTo>
                <a:lnTo>
                  <a:pt x="44917" y="602578"/>
                </a:lnTo>
                <a:lnTo>
                  <a:pt x="60588" y="559333"/>
                </a:lnTo>
                <a:lnTo>
                  <a:pt x="78419" y="517172"/>
                </a:lnTo>
                <a:lnTo>
                  <a:pt x="98342" y="476163"/>
                </a:lnTo>
                <a:lnTo>
                  <a:pt x="120290" y="436373"/>
                </a:lnTo>
                <a:lnTo>
                  <a:pt x="144197" y="397869"/>
                </a:lnTo>
                <a:lnTo>
                  <a:pt x="169993" y="360718"/>
                </a:lnTo>
                <a:lnTo>
                  <a:pt x="197614" y="324987"/>
                </a:lnTo>
                <a:lnTo>
                  <a:pt x="226991" y="290745"/>
                </a:lnTo>
                <a:lnTo>
                  <a:pt x="258057" y="258057"/>
                </a:lnTo>
                <a:lnTo>
                  <a:pt x="290745" y="226991"/>
                </a:lnTo>
                <a:lnTo>
                  <a:pt x="324987" y="197614"/>
                </a:lnTo>
                <a:lnTo>
                  <a:pt x="360718" y="169993"/>
                </a:lnTo>
                <a:lnTo>
                  <a:pt x="397869" y="144197"/>
                </a:lnTo>
                <a:lnTo>
                  <a:pt x="436373" y="120290"/>
                </a:lnTo>
                <a:lnTo>
                  <a:pt x="476163" y="98342"/>
                </a:lnTo>
                <a:lnTo>
                  <a:pt x="517172" y="78419"/>
                </a:lnTo>
                <a:lnTo>
                  <a:pt x="559333" y="60588"/>
                </a:lnTo>
                <a:lnTo>
                  <a:pt x="602578" y="44917"/>
                </a:lnTo>
                <a:lnTo>
                  <a:pt x="646841" y="31472"/>
                </a:lnTo>
                <a:lnTo>
                  <a:pt x="692053" y="20321"/>
                </a:lnTo>
                <a:lnTo>
                  <a:pt x="738149" y="11531"/>
                </a:lnTo>
                <a:lnTo>
                  <a:pt x="785060" y="5169"/>
                </a:lnTo>
                <a:lnTo>
                  <a:pt x="832720" y="1303"/>
                </a:lnTo>
                <a:lnTo>
                  <a:pt x="881062" y="0"/>
                </a:lnTo>
                <a:lnTo>
                  <a:pt x="929403" y="1303"/>
                </a:lnTo>
                <a:lnTo>
                  <a:pt x="977063" y="5169"/>
                </a:lnTo>
                <a:lnTo>
                  <a:pt x="1023975" y="11531"/>
                </a:lnTo>
                <a:lnTo>
                  <a:pt x="1070071" y="20321"/>
                </a:lnTo>
                <a:lnTo>
                  <a:pt x="1115283" y="31472"/>
                </a:lnTo>
                <a:lnTo>
                  <a:pt x="1159546" y="44917"/>
                </a:lnTo>
                <a:lnTo>
                  <a:pt x="1202791" y="60588"/>
                </a:lnTo>
                <a:lnTo>
                  <a:pt x="1244952" y="78419"/>
                </a:lnTo>
                <a:lnTo>
                  <a:pt x="1285961" y="98342"/>
                </a:lnTo>
                <a:lnTo>
                  <a:pt x="1325751" y="120290"/>
                </a:lnTo>
                <a:lnTo>
                  <a:pt x="1364255" y="144197"/>
                </a:lnTo>
                <a:lnTo>
                  <a:pt x="1401406" y="169993"/>
                </a:lnTo>
                <a:lnTo>
                  <a:pt x="1437136" y="197614"/>
                </a:lnTo>
                <a:lnTo>
                  <a:pt x="1471379" y="226991"/>
                </a:lnTo>
                <a:lnTo>
                  <a:pt x="1504067" y="258057"/>
                </a:lnTo>
                <a:lnTo>
                  <a:pt x="1535133" y="290745"/>
                </a:lnTo>
                <a:lnTo>
                  <a:pt x="1564510" y="324987"/>
                </a:lnTo>
                <a:lnTo>
                  <a:pt x="1592130" y="360718"/>
                </a:lnTo>
                <a:lnTo>
                  <a:pt x="1617927" y="397869"/>
                </a:lnTo>
                <a:lnTo>
                  <a:pt x="1641833" y="436373"/>
                </a:lnTo>
                <a:lnTo>
                  <a:pt x="1663782" y="476163"/>
                </a:lnTo>
                <a:lnTo>
                  <a:pt x="1683705" y="517172"/>
                </a:lnTo>
                <a:lnTo>
                  <a:pt x="1701536" y="559333"/>
                </a:lnTo>
                <a:lnTo>
                  <a:pt x="1717207" y="602578"/>
                </a:lnTo>
                <a:lnTo>
                  <a:pt x="1730652" y="646841"/>
                </a:lnTo>
                <a:lnTo>
                  <a:pt x="1741803" y="692053"/>
                </a:lnTo>
                <a:lnTo>
                  <a:pt x="1750593" y="738149"/>
                </a:lnTo>
                <a:lnTo>
                  <a:pt x="1756954" y="785060"/>
                </a:lnTo>
                <a:lnTo>
                  <a:pt x="1760821" y="832720"/>
                </a:lnTo>
                <a:lnTo>
                  <a:pt x="1762124" y="881062"/>
                </a:lnTo>
                <a:lnTo>
                  <a:pt x="1760821" y="929403"/>
                </a:lnTo>
                <a:lnTo>
                  <a:pt x="1756954" y="977063"/>
                </a:lnTo>
                <a:lnTo>
                  <a:pt x="1750593" y="1023975"/>
                </a:lnTo>
                <a:lnTo>
                  <a:pt x="1741803" y="1070071"/>
                </a:lnTo>
                <a:lnTo>
                  <a:pt x="1730652" y="1115283"/>
                </a:lnTo>
                <a:lnTo>
                  <a:pt x="1717207" y="1159546"/>
                </a:lnTo>
                <a:lnTo>
                  <a:pt x="1701536" y="1202791"/>
                </a:lnTo>
                <a:lnTo>
                  <a:pt x="1683705" y="1244952"/>
                </a:lnTo>
                <a:lnTo>
                  <a:pt x="1663782" y="1285961"/>
                </a:lnTo>
                <a:lnTo>
                  <a:pt x="1641833" y="1325751"/>
                </a:lnTo>
                <a:lnTo>
                  <a:pt x="1617927" y="1364255"/>
                </a:lnTo>
                <a:lnTo>
                  <a:pt x="1592130" y="1401406"/>
                </a:lnTo>
                <a:lnTo>
                  <a:pt x="1564510" y="1437136"/>
                </a:lnTo>
                <a:lnTo>
                  <a:pt x="1535133" y="1471379"/>
                </a:lnTo>
                <a:lnTo>
                  <a:pt x="1504067" y="1504067"/>
                </a:lnTo>
                <a:lnTo>
                  <a:pt x="1471379" y="1535133"/>
                </a:lnTo>
                <a:lnTo>
                  <a:pt x="1437136" y="1564510"/>
                </a:lnTo>
                <a:lnTo>
                  <a:pt x="1401406" y="1592130"/>
                </a:lnTo>
                <a:lnTo>
                  <a:pt x="1364255" y="1617927"/>
                </a:lnTo>
                <a:lnTo>
                  <a:pt x="1325751" y="1641833"/>
                </a:lnTo>
                <a:lnTo>
                  <a:pt x="1285961" y="1663782"/>
                </a:lnTo>
                <a:lnTo>
                  <a:pt x="1244952" y="1683705"/>
                </a:lnTo>
                <a:lnTo>
                  <a:pt x="1202791" y="1701536"/>
                </a:lnTo>
                <a:lnTo>
                  <a:pt x="1159546" y="1717207"/>
                </a:lnTo>
                <a:lnTo>
                  <a:pt x="1115283" y="1730652"/>
                </a:lnTo>
                <a:lnTo>
                  <a:pt x="1070071" y="1741803"/>
                </a:lnTo>
                <a:lnTo>
                  <a:pt x="1023975" y="1750593"/>
                </a:lnTo>
                <a:lnTo>
                  <a:pt x="977063" y="1756954"/>
                </a:lnTo>
                <a:lnTo>
                  <a:pt x="929403" y="1760821"/>
                </a:lnTo>
                <a:lnTo>
                  <a:pt x="881062" y="176212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8581494" y="3595285"/>
            <a:ext cx="30035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50" b="1">
                <a:latin typeface="Trebuchet MS"/>
                <a:cs typeface="Trebuchet MS"/>
              </a:rPr>
              <a:t>2</a:t>
            </a:r>
            <a:endParaRPr sz="3600">
              <a:latin typeface="Trebuchet MS"/>
              <a:cs typeface="Trebuchet M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848599" y="5263346"/>
            <a:ext cx="1762125" cy="1762125"/>
          </a:xfrm>
          <a:custGeom>
            <a:avLst/>
            <a:gdLst/>
            <a:ahLst/>
            <a:cxnLst/>
            <a:rect l="l" t="t" r="r" b="b"/>
            <a:pathLst>
              <a:path w="1762125" h="1762125">
                <a:moveTo>
                  <a:pt x="881062" y="1762124"/>
                </a:moveTo>
                <a:lnTo>
                  <a:pt x="832720" y="1760821"/>
                </a:lnTo>
                <a:lnTo>
                  <a:pt x="785060" y="1756954"/>
                </a:lnTo>
                <a:lnTo>
                  <a:pt x="738149" y="1750593"/>
                </a:lnTo>
                <a:lnTo>
                  <a:pt x="692053" y="1741803"/>
                </a:lnTo>
                <a:lnTo>
                  <a:pt x="646841" y="1730652"/>
                </a:lnTo>
                <a:lnTo>
                  <a:pt x="602578" y="1717207"/>
                </a:lnTo>
                <a:lnTo>
                  <a:pt x="559333" y="1701536"/>
                </a:lnTo>
                <a:lnTo>
                  <a:pt x="517172" y="1683705"/>
                </a:lnTo>
                <a:lnTo>
                  <a:pt x="476163" y="1663782"/>
                </a:lnTo>
                <a:lnTo>
                  <a:pt x="436373" y="1641833"/>
                </a:lnTo>
                <a:lnTo>
                  <a:pt x="397869" y="1617927"/>
                </a:lnTo>
                <a:lnTo>
                  <a:pt x="360718" y="1592130"/>
                </a:lnTo>
                <a:lnTo>
                  <a:pt x="324987" y="1564510"/>
                </a:lnTo>
                <a:lnTo>
                  <a:pt x="290745" y="1535133"/>
                </a:lnTo>
                <a:lnTo>
                  <a:pt x="258057" y="1504067"/>
                </a:lnTo>
                <a:lnTo>
                  <a:pt x="226991" y="1471379"/>
                </a:lnTo>
                <a:lnTo>
                  <a:pt x="197614" y="1437136"/>
                </a:lnTo>
                <a:lnTo>
                  <a:pt x="169993" y="1401406"/>
                </a:lnTo>
                <a:lnTo>
                  <a:pt x="144197" y="1364255"/>
                </a:lnTo>
                <a:lnTo>
                  <a:pt x="120290" y="1325751"/>
                </a:lnTo>
                <a:lnTo>
                  <a:pt x="98342" y="1285961"/>
                </a:lnTo>
                <a:lnTo>
                  <a:pt x="78419" y="1244952"/>
                </a:lnTo>
                <a:lnTo>
                  <a:pt x="60588" y="1202791"/>
                </a:lnTo>
                <a:lnTo>
                  <a:pt x="44917" y="1159546"/>
                </a:lnTo>
                <a:lnTo>
                  <a:pt x="31472" y="1115283"/>
                </a:lnTo>
                <a:lnTo>
                  <a:pt x="20321" y="1070071"/>
                </a:lnTo>
                <a:lnTo>
                  <a:pt x="11531" y="1023975"/>
                </a:lnTo>
                <a:lnTo>
                  <a:pt x="5169" y="977063"/>
                </a:lnTo>
                <a:lnTo>
                  <a:pt x="1303" y="929403"/>
                </a:lnTo>
                <a:lnTo>
                  <a:pt x="0" y="881062"/>
                </a:lnTo>
                <a:lnTo>
                  <a:pt x="1303" y="832720"/>
                </a:lnTo>
                <a:lnTo>
                  <a:pt x="5169" y="785060"/>
                </a:lnTo>
                <a:lnTo>
                  <a:pt x="11531" y="738149"/>
                </a:lnTo>
                <a:lnTo>
                  <a:pt x="20321" y="692053"/>
                </a:lnTo>
                <a:lnTo>
                  <a:pt x="31472" y="646841"/>
                </a:lnTo>
                <a:lnTo>
                  <a:pt x="44917" y="602578"/>
                </a:lnTo>
                <a:lnTo>
                  <a:pt x="60588" y="559333"/>
                </a:lnTo>
                <a:lnTo>
                  <a:pt x="78419" y="517172"/>
                </a:lnTo>
                <a:lnTo>
                  <a:pt x="98342" y="476163"/>
                </a:lnTo>
                <a:lnTo>
                  <a:pt x="120290" y="436373"/>
                </a:lnTo>
                <a:lnTo>
                  <a:pt x="144197" y="397869"/>
                </a:lnTo>
                <a:lnTo>
                  <a:pt x="169993" y="360718"/>
                </a:lnTo>
                <a:lnTo>
                  <a:pt x="197614" y="324987"/>
                </a:lnTo>
                <a:lnTo>
                  <a:pt x="226991" y="290745"/>
                </a:lnTo>
                <a:lnTo>
                  <a:pt x="258057" y="258057"/>
                </a:lnTo>
                <a:lnTo>
                  <a:pt x="290745" y="226991"/>
                </a:lnTo>
                <a:lnTo>
                  <a:pt x="324987" y="197614"/>
                </a:lnTo>
                <a:lnTo>
                  <a:pt x="360718" y="169993"/>
                </a:lnTo>
                <a:lnTo>
                  <a:pt x="397869" y="144197"/>
                </a:lnTo>
                <a:lnTo>
                  <a:pt x="436373" y="120290"/>
                </a:lnTo>
                <a:lnTo>
                  <a:pt x="476163" y="98342"/>
                </a:lnTo>
                <a:lnTo>
                  <a:pt x="517172" y="78419"/>
                </a:lnTo>
                <a:lnTo>
                  <a:pt x="559333" y="60588"/>
                </a:lnTo>
                <a:lnTo>
                  <a:pt x="602578" y="44917"/>
                </a:lnTo>
                <a:lnTo>
                  <a:pt x="646841" y="31472"/>
                </a:lnTo>
                <a:lnTo>
                  <a:pt x="692053" y="20321"/>
                </a:lnTo>
                <a:lnTo>
                  <a:pt x="738149" y="11531"/>
                </a:lnTo>
                <a:lnTo>
                  <a:pt x="785060" y="5169"/>
                </a:lnTo>
                <a:lnTo>
                  <a:pt x="832720" y="1303"/>
                </a:lnTo>
                <a:lnTo>
                  <a:pt x="881062" y="0"/>
                </a:lnTo>
                <a:lnTo>
                  <a:pt x="929403" y="1303"/>
                </a:lnTo>
                <a:lnTo>
                  <a:pt x="977063" y="5169"/>
                </a:lnTo>
                <a:lnTo>
                  <a:pt x="1023975" y="11531"/>
                </a:lnTo>
                <a:lnTo>
                  <a:pt x="1070071" y="20321"/>
                </a:lnTo>
                <a:lnTo>
                  <a:pt x="1115283" y="31472"/>
                </a:lnTo>
                <a:lnTo>
                  <a:pt x="1159546" y="44917"/>
                </a:lnTo>
                <a:lnTo>
                  <a:pt x="1202791" y="60588"/>
                </a:lnTo>
                <a:lnTo>
                  <a:pt x="1244952" y="78419"/>
                </a:lnTo>
                <a:lnTo>
                  <a:pt x="1285961" y="98342"/>
                </a:lnTo>
                <a:lnTo>
                  <a:pt x="1325751" y="120290"/>
                </a:lnTo>
                <a:lnTo>
                  <a:pt x="1364255" y="144197"/>
                </a:lnTo>
                <a:lnTo>
                  <a:pt x="1401406" y="169993"/>
                </a:lnTo>
                <a:lnTo>
                  <a:pt x="1437136" y="197614"/>
                </a:lnTo>
                <a:lnTo>
                  <a:pt x="1471379" y="226991"/>
                </a:lnTo>
                <a:lnTo>
                  <a:pt x="1504067" y="258057"/>
                </a:lnTo>
                <a:lnTo>
                  <a:pt x="1535133" y="290745"/>
                </a:lnTo>
                <a:lnTo>
                  <a:pt x="1564510" y="324987"/>
                </a:lnTo>
                <a:lnTo>
                  <a:pt x="1592130" y="360718"/>
                </a:lnTo>
                <a:lnTo>
                  <a:pt x="1617927" y="397869"/>
                </a:lnTo>
                <a:lnTo>
                  <a:pt x="1641833" y="436373"/>
                </a:lnTo>
                <a:lnTo>
                  <a:pt x="1663782" y="476163"/>
                </a:lnTo>
                <a:lnTo>
                  <a:pt x="1683705" y="517172"/>
                </a:lnTo>
                <a:lnTo>
                  <a:pt x="1701536" y="559333"/>
                </a:lnTo>
                <a:lnTo>
                  <a:pt x="1717207" y="602578"/>
                </a:lnTo>
                <a:lnTo>
                  <a:pt x="1730652" y="646841"/>
                </a:lnTo>
                <a:lnTo>
                  <a:pt x="1741803" y="692053"/>
                </a:lnTo>
                <a:lnTo>
                  <a:pt x="1750593" y="738149"/>
                </a:lnTo>
                <a:lnTo>
                  <a:pt x="1756954" y="785060"/>
                </a:lnTo>
                <a:lnTo>
                  <a:pt x="1760821" y="832720"/>
                </a:lnTo>
                <a:lnTo>
                  <a:pt x="1762124" y="881062"/>
                </a:lnTo>
                <a:lnTo>
                  <a:pt x="1760821" y="929403"/>
                </a:lnTo>
                <a:lnTo>
                  <a:pt x="1756954" y="977063"/>
                </a:lnTo>
                <a:lnTo>
                  <a:pt x="1750593" y="1023975"/>
                </a:lnTo>
                <a:lnTo>
                  <a:pt x="1741803" y="1070071"/>
                </a:lnTo>
                <a:lnTo>
                  <a:pt x="1730652" y="1115283"/>
                </a:lnTo>
                <a:lnTo>
                  <a:pt x="1717207" y="1159546"/>
                </a:lnTo>
                <a:lnTo>
                  <a:pt x="1701536" y="1202791"/>
                </a:lnTo>
                <a:lnTo>
                  <a:pt x="1683705" y="1244952"/>
                </a:lnTo>
                <a:lnTo>
                  <a:pt x="1663782" y="1285961"/>
                </a:lnTo>
                <a:lnTo>
                  <a:pt x="1641833" y="1325751"/>
                </a:lnTo>
                <a:lnTo>
                  <a:pt x="1617927" y="1364255"/>
                </a:lnTo>
                <a:lnTo>
                  <a:pt x="1592130" y="1401406"/>
                </a:lnTo>
                <a:lnTo>
                  <a:pt x="1564510" y="1437136"/>
                </a:lnTo>
                <a:lnTo>
                  <a:pt x="1535133" y="1471379"/>
                </a:lnTo>
                <a:lnTo>
                  <a:pt x="1504067" y="1504067"/>
                </a:lnTo>
                <a:lnTo>
                  <a:pt x="1471379" y="1535133"/>
                </a:lnTo>
                <a:lnTo>
                  <a:pt x="1437136" y="1564510"/>
                </a:lnTo>
                <a:lnTo>
                  <a:pt x="1401406" y="1592130"/>
                </a:lnTo>
                <a:lnTo>
                  <a:pt x="1364255" y="1617927"/>
                </a:lnTo>
                <a:lnTo>
                  <a:pt x="1325751" y="1641833"/>
                </a:lnTo>
                <a:lnTo>
                  <a:pt x="1285961" y="1663782"/>
                </a:lnTo>
                <a:lnTo>
                  <a:pt x="1244952" y="1683705"/>
                </a:lnTo>
                <a:lnTo>
                  <a:pt x="1202791" y="1701536"/>
                </a:lnTo>
                <a:lnTo>
                  <a:pt x="1159546" y="1717207"/>
                </a:lnTo>
                <a:lnTo>
                  <a:pt x="1115283" y="1730652"/>
                </a:lnTo>
                <a:lnTo>
                  <a:pt x="1070071" y="1741803"/>
                </a:lnTo>
                <a:lnTo>
                  <a:pt x="1023975" y="1750593"/>
                </a:lnTo>
                <a:lnTo>
                  <a:pt x="977063" y="1756954"/>
                </a:lnTo>
                <a:lnTo>
                  <a:pt x="929403" y="1760821"/>
                </a:lnTo>
                <a:lnTo>
                  <a:pt x="881062" y="176212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8581792" y="5824135"/>
            <a:ext cx="29972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50" b="1">
                <a:latin typeface="Trebuchet MS"/>
                <a:cs typeface="Trebuchet MS"/>
              </a:rPr>
              <a:t>3</a:t>
            </a:r>
            <a:endParaRPr sz="3600">
              <a:latin typeface="Trebuchet MS"/>
              <a:cs typeface="Trebuchet M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848599" y="7492196"/>
            <a:ext cx="1762125" cy="1762125"/>
          </a:xfrm>
          <a:custGeom>
            <a:avLst/>
            <a:gdLst/>
            <a:ahLst/>
            <a:cxnLst/>
            <a:rect l="l" t="t" r="r" b="b"/>
            <a:pathLst>
              <a:path w="1762125" h="1762125">
                <a:moveTo>
                  <a:pt x="881062" y="1762124"/>
                </a:moveTo>
                <a:lnTo>
                  <a:pt x="832720" y="1760821"/>
                </a:lnTo>
                <a:lnTo>
                  <a:pt x="785060" y="1756954"/>
                </a:lnTo>
                <a:lnTo>
                  <a:pt x="738149" y="1750593"/>
                </a:lnTo>
                <a:lnTo>
                  <a:pt x="692053" y="1741803"/>
                </a:lnTo>
                <a:lnTo>
                  <a:pt x="646841" y="1730652"/>
                </a:lnTo>
                <a:lnTo>
                  <a:pt x="602578" y="1717207"/>
                </a:lnTo>
                <a:lnTo>
                  <a:pt x="559333" y="1701536"/>
                </a:lnTo>
                <a:lnTo>
                  <a:pt x="517172" y="1683705"/>
                </a:lnTo>
                <a:lnTo>
                  <a:pt x="476163" y="1663782"/>
                </a:lnTo>
                <a:lnTo>
                  <a:pt x="436373" y="1641833"/>
                </a:lnTo>
                <a:lnTo>
                  <a:pt x="397869" y="1617927"/>
                </a:lnTo>
                <a:lnTo>
                  <a:pt x="360718" y="1592130"/>
                </a:lnTo>
                <a:lnTo>
                  <a:pt x="324987" y="1564510"/>
                </a:lnTo>
                <a:lnTo>
                  <a:pt x="290745" y="1535133"/>
                </a:lnTo>
                <a:lnTo>
                  <a:pt x="258057" y="1504067"/>
                </a:lnTo>
                <a:lnTo>
                  <a:pt x="226991" y="1471379"/>
                </a:lnTo>
                <a:lnTo>
                  <a:pt x="197614" y="1437136"/>
                </a:lnTo>
                <a:lnTo>
                  <a:pt x="169993" y="1401406"/>
                </a:lnTo>
                <a:lnTo>
                  <a:pt x="144197" y="1364255"/>
                </a:lnTo>
                <a:lnTo>
                  <a:pt x="120290" y="1325751"/>
                </a:lnTo>
                <a:lnTo>
                  <a:pt x="98342" y="1285961"/>
                </a:lnTo>
                <a:lnTo>
                  <a:pt x="78419" y="1244952"/>
                </a:lnTo>
                <a:lnTo>
                  <a:pt x="60588" y="1202791"/>
                </a:lnTo>
                <a:lnTo>
                  <a:pt x="44917" y="1159546"/>
                </a:lnTo>
                <a:lnTo>
                  <a:pt x="31472" y="1115283"/>
                </a:lnTo>
                <a:lnTo>
                  <a:pt x="20321" y="1070071"/>
                </a:lnTo>
                <a:lnTo>
                  <a:pt x="11531" y="1023975"/>
                </a:lnTo>
                <a:lnTo>
                  <a:pt x="5169" y="977063"/>
                </a:lnTo>
                <a:lnTo>
                  <a:pt x="1303" y="929403"/>
                </a:lnTo>
                <a:lnTo>
                  <a:pt x="0" y="881062"/>
                </a:lnTo>
                <a:lnTo>
                  <a:pt x="1303" y="832720"/>
                </a:lnTo>
                <a:lnTo>
                  <a:pt x="5169" y="785060"/>
                </a:lnTo>
                <a:lnTo>
                  <a:pt x="11531" y="738149"/>
                </a:lnTo>
                <a:lnTo>
                  <a:pt x="20321" y="692053"/>
                </a:lnTo>
                <a:lnTo>
                  <a:pt x="31472" y="646841"/>
                </a:lnTo>
                <a:lnTo>
                  <a:pt x="44917" y="602578"/>
                </a:lnTo>
                <a:lnTo>
                  <a:pt x="60588" y="559333"/>
                </a:lnTo>
                <a:lnTo>
                  <a:pt x="78419" y="517172"/>
                </a:lnTo>
                <a:lnTo>
                  <a:pt x="98342" y="476163"/>
                </a:lnTo>
                <a:lnTo>
                  <a:pt x="120290" y="436373"/>
                </a:lnTo>
                <a:lnTo>
                  <a:pt x="144197" y="397869"/>
                </a:lnTo>
                <a:lnTo>
                  <a:pt x="169993" y="360718"/>
                </a:lnTo>
                <a:lnTo>
                  <a:pt x="197614" y="324987"/>
                </a:lnTo>
                <a:lnTo>
                  <a:pt x="226991" y="290745"/>
                </a:lnTo>
                <a:lnTo>
                  <a:pt x="258057" y="258057"/>
                </a:lnTo>
                <a:lnTo>
                  <a:pt x="290745" y="226991"/>
                </a:lnTo>
                <a:lnTo>
                  <a:pt x="324987" y="197614"/>
                </a:lnTo>
                <a:lnTo>
                  <a:pt x="360718" y="169993"/>
                </a:lnTo>
                <a:lnTo>
                  <a:pt x="397869" y="144197"/>
                </a:lnTo>
                <a:lnTo>
                  <a:pt x="436373" y="120290"/>
                </a:lnTo>
                <a:lnTo>
                  <a:pt x="476163" y="98342"/>
                </a:lnTo>
                <a:lnTo>
                  <a:pt x="517172" y="78419"/>
                </a:lnTo>
                <a:lnTo>
                  <a:pt x="559333" y="60588"/>
                </a:lnTo>
                <a:lnTo>
                  <a:pt x="602578" y="44917"/>
                </a:lnTo>
                <a:lnTo>
                  <a:pt x="646841" y="31472"/>
                </a:lnTo>
                <a:lnTo>
                  <a:pt x="692053" y="20321"/>
                </a:lnTo>
                <a:lnTo>
                  <a:pt x="738149" y="11531"/>
                </a:lnTo>
                <a:lnTo>
                  <a:pt x="785060" y="5169"/>
                </a:lnTo>
                <a:lnTo>
                  <a:pt x="832720" y="1303"/>
                </a:lnTo>
                <a:lnTo>
                  <a:pt x="881062" y="0"/>
                </a:lnTo>
                <a:lnTo>
                  <a:pt x="929403" y="1303"/>
                </a:lnTo>
                <a:lnTo>
                  <a:pt x="977063" y="5169"/>
                </a:lnTo>
                <a:lnTo>
                  <a:pt x="1023975" y="11531"/>
                </a:lnTo>
                <a:lnTo>
                  <a:pt x="1070071" y="20321"/>
                </a:lnTo>
                <a:lnTo>
                  <a:pt x="1115283" y="31472"/>
                </a:lnTo>
                <a:lnTo>
                  <a:pt x="1159546" y="44917"/>
                </a:lnTo>
                <a:lnTo>
                  <a:pt x="1202791" y="60588"/>
                </a:lnTo>
                <a:lnTo>
                  <a:pt x="1244952" y="78419"/>
                </a:lnTo>
                <a:lnTo>
                  <a:pt x="1285961" y="98342"/>
                </a:lnTo>
                <a:lnTo>
                  <a:pt x="1325751" y="120290"/>
                </a:lnTo>
                <a:lnTo>
                  <a:pt x="1364255" y="144197"/>
                </a:lnTo>
                <a:lnTo>
                  <a:pt x="1401406" y="169993"/>
                </a:lnTo>
                <a:lnTo>
                  <a:pt x="1437136" y="197614"/>
                </a:lnTo>
                <a:lnTo>
                  <a:pt x="1471379" y="226991"/>
                </a:lnTo>
                <a:lnTo>
                  <a:pt x="1504067" y="258057"/>
                </a:lnTo>
                <a:lnTo>
                  <a:pt x="1535133" y="290745"/>
                </a:lnTo>
                <a:lnTo>
                  <a:pt x="1564510" y="324987"/>
                </a:lnTo>
                <a:lnTo>
                  <a:pt x="1592130" y="360718"/>
                </a:lnTo>
                <a:lnTo>
                  <a:pt x="1617927" y="397869"/>
                </a:lnTo>
                <a:lnTo>
                  <a:pt x="1641833" y="436373"/>
                </a:lnTo>
                <a:lnTo>
                  <a:pt x="1663782" y="476163"/>
                </a:lnTo>
                <a:lnTo>
                  <a:pt x="1683705" y="517172"/>
                </a:lnTo>
                <a:lnTo>
                  <a:pt x="1701536" y="559333"/>
                </a:lnTo>
                <a:lnTo>
                  <a:pt x="1717207" y="602578"/>
                </a:lnTo>
                <a:lnTo>
                  <a:pt x="1730652" y="646841"/>
                </a:lnTo>
                <a:lnTo>
                  <a:pt x="1741803" y="692053"/>
                </a:lnTo>
                <a:lnTo>
                  <a:pt x="1750593" y="738149"/>
                </a:lnTo>
                <a:lnTo>
                  <a:pt x="1756954" y="785060"/>
                </a:lnTo>
                <a:lnTo>
                  <a:pt x="1760821" y="832720"/>
                </a:lnTo>
                <a:lnTo>
                  <a:pt x="1762124" y="881062"/>
                </a:lnTo>
                <a:lnTo>
                  <a:pt x="1760821" y="929403"/>
                </a:lnTo>
                <a:lnTo>
                  <a:pt x="1756954" y="977063"/>
                </a:lnTo>
                <a:lnTo>
                  <a:pt x="1750593" y="1023975"/>
                </a:lnTo>
                <a:lnTo>
                  <a:pt x="1741803" y="1070071"/>
                </a:lnTo>
                <a:lnTo>
                  <a:pt x="1730652" y="1115283"/>
                </a:lnTo>
                <a:lnTo>
                  <a:pt x="1717207" y="1159546"/>
                </a:lnTo>
                <a:lnTo>
                  <a:pt x="1701536" y="1202791"/>
                </a:lnTo>
                <a:lnTo>
                  <a:pt x="1683705" y="1244952"/>
                </a:lnTo>
                <a:lnTo>
                  <a:pt x="1663782" y="1285961"/>
                </a:lnTo>
                <a:lnTo>
                  <a:pt x="1641833" y="1325751"/>
                </a:lnTo>
                <a:lnTo>
                  <a:pt x="1617927" y="1364255"/>
                </a:lnTo>
                <a:lnTo>
                  <a:pt x="1592130" y="1401406"/>
                </a:lnTo>
                <a:lnTo>
                  <a:pt x="1564510" y="1437136"/>
                </a:lnTo>
                <a:lnTo>
                  <a:pt x="1535133" y="1471379"/>
                </a:lnTo>
                <a:lnTo>
                  <a:pt x="1504067" y="1504067"/>
                </a:lnTo>
                <a:lnTo>
                  <a:pt x="1471379" y="1535133"/>
                </a:lnTo>
                <a:lnTo>
                  <a:pt x="1437136" y="1564510"/>
                </a:lnTo>
                <a:lnTo>
                  <a:pt x="1401406" y="1592130"/>
                </a:lnTo>
                <a:lnTo>
                  <a:pt x="1364255" y="1617927"/>
                </a:lnTo>
                <a:lnTo>
                  <a:pt x="1325751" y="1641833"/>
                </a:lnTo>
                <a:lnTo>
                  <a:pt x="1285961" y="1663782"/>
                </a:lnTo>
                <a:lnTo>
                  <a:pt x="1244952" y="1683705"/>
                </a:lnTo>
                <a:lnTo>
                  <a:pt x="1202791" y="1701536"/>
                </a:lnTo>
                <a:lnTo>
                  <a:pt x="1159546" y="1717207"/>
                </a:lnTo>
                <a:lnTo>
                  <a:pt x="1115283" y="1730652"/>
                </a:lnTo>
                <a:lnTo>
                  <a:pt x="1070071" y="1741803"/>
                </a:lnTo>
                <a:lnTo>
                  <a:pt x="1023975" y="1750593"/>
                </a:lnTo>
                <a:lnTo>
                  <a:pt x="977063" y="1756954"/>
                </a:lnTo>
                <a:lnTo>
                  <a:pt x="929403" y="1760821"/>
                </a:lnTo>
                <a:lnTo>
                  <a:pt x="881062" y="176212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8581792" y="8052985"/>
            <a:ext cx="29972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50" b="1">
                <a:latin typeface="Trebuchet MS"/>
                <a:cs typeface="Trebuchet MS"/>
              </a:rPr>
              <a:t>4</a:t>
            </a:r>
            <a:endParaRPr sz="3600">
              <a:latin typeface="Trebuchet MS"/>
              <a:cs typeface="Trebuchet MS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0" y="946003"/>
            <a:ext cx="7232015" cy="8309609"/>
            <a:chOff x="0" y="946003"/>
            <a:chExt cx="7232015" cy="8309609"/>
          </a:xfrm>
        </p:grpSpPr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946003"/>
              <a:ext cx="7231891" cy="8309181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12173" y="2883082"/>
              <a:ext cx="4216910" cy="5608697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1496486"/>
              <a:ext cx="4410000" cy="6892113"/>
            </a:xfrm>
            <a:prstGeom prst="rect">
              <a:avLst/>
            </a:prstGeom>
          </p:spPr>
        </p:pic>
      </p:grp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10341441" y="885425"/>
            <a:ext cx="5753735" cy="1511300"/>
          </a:xfrm>
          <a:prstGeom prst="rect"/>
        </p:spPr>
        <p:txBody>
          <a:bodyPr wrap="square" lIns="0" tIns="508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00"/>
              </a:spcBef>
            </a:pPr>
            <a:r>
              <a:rPr dirty="0" sz="3000" spc="-5">
                <a:solidFill>
                  <a:srgbClr val="12091C"/>
                </a:solidFill>
                <a:latin typeface="Roboto"/>
                <a:cs typeface="Roboto"/>
              </a:rPr>
              <a:t>Os</a:t>
            </a:r>
            <a:r>
              <a:rPr dirty="0" sz="3000" spc="-15">
                <a:solidFill>
                  <a:srgbClr val="12091C"/>
                </a:solidFill>
                <a:latin typeface="Roboto"/>
                <a:cs typeface="Roboto"/>
              </a:rPr>
              <a:t> </a:t>
            </a:r>
            <a:r>
              <a:rPr dirty="0" sz="3000" spc="-30">
                <a:solidFill>
                  <a:srgbClr val="12091C"/>
                </a:solidFill>
                <a:latin typeface="Roboto"/>
                <a:cs typeface="Roboto"/>
              </a:rPr>
              <a:t>anunciantes</a:t>
            </a:r>
            <a:r>
              <a:rPr dirty="0" sz="3000" spc="-10">
                <a:solidFill>
                  <a:srgbClr val="12091C"/>
                </a:solidFill>
                <a:latin typeface="Roboto"/>
                <a:cs typeface="Roboto"/>
              </a:rPr>
              <a:t> </a:t>
            </a:r>
            <a:r>
              <a:rPr dirty="0" sz="3000" spc="-20">
                <a:solidFill>
                  <a:srgbClr val="12091C"/>
                </a:solidFill>
                <a:latin typeface="Roboto"/>
                <a:cs typeface="Roboto"/>
              </a:rPr>
              <a:t>cadastram</a:t>
            </a:r>
            <a:r>
              <a:rPr dirty="0" sz="3000" spc="-10">
                <a:solidFill>
                  <a:srgbClr val="12091C"/>
                </a:solidFill>
                <a:latin typeface="Roboto"/>
                <a:cs typeface="Roboto"/>
              </a:rPr>
              <a:t> os</a:t>
            </a:r>
            <a:endParaRPr sz="3000">
              <a:latin typeface="Roboto"/>
              <a:cs typeface="Roboto"/>
            </a:endParaRPr>
          </a:p>
          <a:p>
            <a:pPr marL="12700" marR="5080">
              <a:lnSpc>
                <a:spcPct val="108300"/>
              </a:lnSpc>
            </a:pPr>
            <a:r>
              <a:rPr dirty="0" sz="3000" spc="-15">
                <a:solidFill>
                  <a:srgbClr val="12091C"/>
                </a:solidFill>
                <a:latin typeface="Roboto"/>
                <a:cs typeface="Roboto"/>
              </a:rPr>
              <a:t>equipamentos</a:t>
            </a:r>
            <a:r>
              <a:rPr dirty="0" sz="3000" spc="-20">
                <a:solidFill>
                  <a:srgbClr val="12091C"/>
                </a:solidFill>
                <a:latin typeface="Roboto"/>
                <a:cs typeface="Roboto"/>
              </a:rPr>
              <a:t> </a:t>
            </a:r>
            <a:r>
              <a:rPr dirty="0" sz="3000">
                <a:solidFill>
                  <a:srgbClr val="12091C"/>
                </a:solidFill>
                <a:latin typeface="Roboto"/>
                <a:cs typeface="Roboto"/>
              </a:rPr>
              <a:t>com</a:t>
            </a:r>
            <a:r>
              <a:rPr dirty="0" sz="3000" spc="-15">
                <a:solidFill>
                  <a:srgbClr val="12091C"/>
                </a:solidFill>
                <a:latin typeface="Roboto"/>
                <a:cs typeface="Roboto"/>
              </a:rPr>
              <a:t> </a:t>
            </a:r>
            <a:r>
              <a:rPr dirty="0" sz="3000" spc="-20">
                <a:solidFill>
                  <a:srgbClr val="12091C"/>
                </a:solidFill>
                <a:latin typeface="Roboto"/>
                <a:cs typeface="Roboto"/>
              </a:rPr>
              <a:t>todas</a:t>
            </a:r>
            <a:r>
              <a:rPr dirty="0" sz="3000" spc="-15">
                <a:solidFill>
                  <a:srgbClr val="12091C"/>
                </a:solidFill>
                <a:latin typeface="Roboto"/>
                <a:cs typeface="Roboto"/>
              </a:rPr>
              <a:t> </a:t>
            </a:r>
            <a:r>
              <a:rPr dirty="0" sz="3000" spc="-20">
                <a:solidFill>
                  <a:srgbClr val="12091C"/>
                </a:solidFill>
                <a:latin typeface="Roboto"/>
                <a:cs typeface="Roboto"/>
              </a:rPr>
              <a:t>as </a:t>
            </a:r>
            <a:r>
              <a:rPr dirty="0" sz="3000" spc="-30">
                <a:solidFill>
                  <a:srgbClr val="12091C"/>
                </a:solidFill>
                <a:latin typeface="Roboto"/>
                <a:cs typeface="Roboto"/>
              </a:rPr>
              <a:t>suas </a:t>
            </a:r>
            <a:r>
              <a:rPr dirty="0" sz="3000" spc="-730">
                <a:solidFill>
                  <a:srgbClr val="12091C"/>
                </a:solidFill>
                <a:latin typeface="Roboto"/>
                <a:cs typeface="Roboto"/>
              </a:rPr>
              <a:t> </a:t>
            </a:r>
            <a:r>
              <a:rPr dirty="0" sz="3000" spc="-5">
                <a:solidFill>
                  <a:srgbClr val="12091C"/>
                </a:solidFill>
                <a:latin typeface="Roboto"/>
                <a:cs typeface="Roboto"/>
              </a:rPr>
              <a:t>especificações </a:t>
            </a:r>
            <a:r>
              <a:rPr dirty="0" sz="3000" spc="15">
                <a:solidFill>
                  <a:srgbClr val="12091C"/>
                </a:solidFill>
                <a:latin typeface="Roboto"/>
                <a:cs typeface="Roboto"/>
              </a:rPr>
              <a:t>e</a:t>
            </a:r>
            <a:r>
              <a:rPr dirty="0" sz="3000" spc="-5">
                <a:solidFill>
                  <a:srgbClr val="12091C"/>
                </a:solidFill>
                <a:latin typeface="Roboto"/>
                <a:cs typeface="Roboto"/>
              </a:rPr>
              <a:t> </a:t>
            </a:r>
            <a:r>
              <a:rPr dirty="0" sz="3000" spc="-30">
                <a:solidFill>
                  <a:srgbClr val="12091C"/>
                </a:solidFill>
                <a:latin typeface="Roboto"/>
                <a:cs typeface="Roboto"/>
              </a:rPr>
              <a:t>valor</a:t>
            </a:r>
            <a:r>
              <a:rPr dirty="0" sz="3000" spc="-5">
                <a:solidFill>
                  <a:srgbClr val="12091C"/>
                </a:solidFill>
                <a:latin typeface="Roboto"/>
                <a:cs typeface="Roboto"/>
              </a:rPr>
              <a:t> do </a:t>
            </a:r>
            <a:r>
              <a:rPr dirty="0" sz="3000" spc="-30">
                <a:solidFill>
                  <a:srgbClr val="12091C"/>
                </a:solidFill>
                <a:latin typeface="Roboto"/>
                <a:cs typeface="Roboto"/>
              </a:rPr>
              <a:t>aluguél</a:t>
            </a:r>
            <a:endParaRPr sz="3000">
              <a:latin typeface="Roboto"/>
              <a:cs typeface="Roboto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0341441" y="3114276"/>
            <a:ext cx="6449060" cy="15113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8300"/>
              </a:lnSpc>
              <a:spcBef>
                <a:spcPts val="100"/>
              </a:spcBef>
            </a:pPr>
            <a:r>
              <a:rPr dirty="0" sz="3000" spc="-5">
                <a:solidFill>
                  <a:srgbClr val="12091C"/>
                </a:solidFill>
                <a:latin typeface="Roboto"/>
                <a:cs typeface="Roboto"/>
                <a:hlinkClick r:id="rId5"/>
              </a:rPr>
              <a:t>Os</a:t>
            </a:r>
            <a:r>
              <a:rPr dirty="0" sz="3000" spc="-10">
                <a:solidFill>
                  <a:srgbClr val="12091C"/>
                </a:solidFill>
                <a:latin typeface="Roboto"/>
                <a:cs typeface="Roboto"/>
                <a:hlinkClick r:id="rId5"/>
              </a:rPr>
              <a:t> </a:t>
            </a:r>
            <a:r>
              <a:rPr dirty="0" sz="3000" spc="-15">
                <a:solidFill>
                  <a:srgbClr val="12091C"/>
                </a:solidFill>
                <a:latin typeface="Roboto"/>
                <a:cs typeface="Roboto"/>
                <a:hlinkClick r:id="rId5"/>
              </a:rPr>
              <a:t>clientes</a:t>
            </a:r>
            <a:r>
              <a:rPr dirty="0" sz="3000" spc="-10">
                <a:solidFill>
                  <a:srgbClr val="12091C"/>
                </a:solidFill>
                <a:latin typeface="Roboto"/>
                <a:cs typeface="Roboto"/>
                <a:hlinkClick r:id="rId5"/>
              </a:rPr>
              <a:t> </a:t>
            </a:r>
            <a:r>
              <a:rPr dirty="0" sz="3000" spc="-5">
                <a:solidFill>
                  <a:srgbClr val="12091C"/>
                </a:solidFill>
                <a:latin typeface="Roboto"/>
                <a:cs typeface="Roboto"/>
                <a:hlinkClick r:id="rId5"/>
              </a:rPr>
              <a:t>podem</a:t>
            </a:r>
            <a:r>
              <a:rPr dirty="0" sz="3000" spc="-10">
                <a:solidFill>
                  <a:srgbClr val="12091C"/>
                </a:solidFill>
                <a:latin typeface="Roboto"/>
                <a:cs typeface="Roboto"/>
                <a:hlinkClick r:id="rId5"/>
              </a:rPr>
              <a:t> </a:t>
            </a:r>
            <a:r>
              <a:rPr dirty="0" sz="3000" spc="-5">
                <a:solidFill>
                  <a:srgbClr val="12091C"/>
                </a:solidFill>
                <a:latin typeface="Roboto"/>
                <a:cs typeface="Roboto"/>
                <a:hlinkClick r:id="rId5"/>
              </a:rPr>
              <a:t>começar</a:t>
            </a:r>
            <a:r>
              <a:rPr dirty="0" sz="3000" spc="-10">
                <a:solidFill>
                  <a:srgbClr val="12091C"/>
                </a:solidFill>
                <a:latin typeface="Roboto"/>
                <a:cs typeface="Roboto"/>
                <a:hlinkClick r:id="rId5"/>
              </a:rPr>
              <a:t> </a:t>
            </a:r>
            <a:r>
              <a:rPr dirty="0" sz="3000" spc="-20">
                <a:solidFill>
                  <a:srgbClr val="12091C"/>
                </a:solidFill>
                <a:latin typeface="Roboto"/>
                <a:cs typeface="Roboto"/>
                <a:hlinkClick r:id="rId5"/>
              </a:rPr>
              <a:t>a</a:t>
            </a:r>
            <a:r>
              <a:rPr dirty="0" sz="3000" spc="-10">
                <a:solidFill>
                  <a:srgbClr val="12091C"/>
                </a:solidFill>
                <a:latin typeface="Roboto"/>
                <a:cs typeface="Roboto"/>
                <a:hlinkClick r:id="rId5"/>
              </a:rPr>
              <a:t> </a:t>
            </a:r>
            <a:r>
              <a:rPr dirty="0" sz="3000" spc="-30">
                <a:solidFill>
                  <a:srgbClr val="12091C"/>
                </a:solidFill>
                <a:latin typeface="Roboto"/>
                <a:cs typeface="Roboto"/>
                <a:hlinkClick r:id="rId5"/>
              </a:rPr>
              <a:t>v</a:t>
            </a:r>
            <a:r>
              <a:rPr dirty="0" sz="3000" spc="-30">
                <a:solidFill>
                  <a:srgbClr val="12091C"/>
                </a:solidFill>
                <a:latin typeface="Roboto"/>
                <a:cs typeface="Roboto"/>
              </a:rPr>
              <a:t>er</a:t>
            </a:r>
            <a:r>
              <a:rPr dirty="0" sz="3000" spc="-10">
                <a:solidFill>
                  <a:srgbClr val="12091C"/>
                </a:solidFill>
                <a:latin typeface="Roboto"/>
                <a:cs typeface="Roboto"/>
              </a:rPr>
              <a:t> os </a:t>
            </a:r>
            <a:r>
              <a:rPr dirty="0" sz="3000" spc="-5">
                <a:solidFill>
                  <a:srgbClr val="12091C"/>
                </a:solidFill>
                <a:latin typeface="Roboto"/>
                <a:cs typeface="Roboto"/>
              </a:rPr>
              <a:t> </a:t>
            </a:r>
            <a:r>
              <a:rPr dirty="0" sz="3000" spc="-15">
                <a:solidFill>
                  <a:srgbClr val="12091C"/>
                </a:solidFill>
                <a:latin typeface="Roboto"/>
                <a:cs typeface="Roboto"/>
              </a:rPr>
              <a:t>equipamentos</a:t>
            </a:r>
            <a:r>
              <a:rPr dirty="0" sz="3000" spc="-20">
                <a:solidFill>
                  <a:srgbClr val="12091C"/>
                </a:solidFill>
                <a:latin typeface="Roboto"/>
                <a:cs typeface="Roboto"/>
              </a:rPr>
              <a:t> </a:t>
            </a:r>
            <a:r>
              <a:rPr dirty="0" sz="3000" spc="-25">
                <a:solidFill>
                  <a:srgbClr val="12091C"/>
                </a:solidFill>
                <a:latin typeface="Roboto"/>
                <a:cs typeface="Roboto"/>
              </a:rPr>
              <a:t>alugados</a:t>
            </a:r>
            <a:r>
              <a:rPr dirty="0" sz="3000" spc="-20">
                <a:solidFill>
                  <a:srgbClr val="12091C"/>
                </a:solidFill>
                <a:latin typeface="Roboto"/>
                <a:cs typeface="Roboto"/>
              </a:rPr>
              <a:t> </a:t>
            </a:r>
            <a:r>
              <a:rPr dirty="0" sz="3000" spc="15">
                <a:solidFill>
                  <a:srgbClr val="12091C"/>
                </a:solidFill>
                <a:latin typeface="Roboto"/>
                <a:cs typeface="Roboto"/>
              </a:rPr>
              <a:t>e</a:t>
            </a:r>
            <a:r>
              <a:rPr dirty="0" sz="3000" spc="-20">
                <a:solidFill>
                  <a:srgbClr val="12091C"/>
                </a:solidFill>
                <a:latin typeface="Roboto"/>
                <a:cs typeface="Roboto"/>
              </a:rPr>
              <a:t> </a:t>
            </a:r>
            <a:r>
              <a:rPr dirty="0" sz="3000" spc="-10">
                <a:solidFill>
                  <a:srgbClr val="12091C"/>
                </a:solidFill>
                <a:latin typeface="Roboto"/>
                <a:cs typeface="Roboto"/>
              </a:rPr>
              <a:t>selecionam </a:t>
            </a:r>
            <a:r>
              <a:rPr dirty="0" sz="3000" spc="-735">
                <a:solidFill>
                  <a:srgbClr val="12091C"/>
                </a:solidFill>
                <a:latin typeface="Roboto"/>
                <a:cs typeface="Roboto"/>
              </a:rPr>
              <a:t> </a:t>
            </a:r>
            <a:r>
              <a:rPr dirty="0" sz="3000" spc="-25">
                <a:solidFill>
                  <a:srgbClr val="12091C"/>
                </a:solidFill>
                <a:latin typeface="Roboto"/>
                <a:cs typeface="Roboto"/>
              </a:rPr>
              <a:t>para</a:t>
            </a:r>
            <a:r>
              <a:rPr dirty="0" sz="3000" spc="-10">
                <a:solidFill>
                  <a:srgbClr val="12091C"/>
                </a:solidFill>
                <a:latin typeface="Roboto"/>
                <a:cs typeface="Roboto"/>
              </a:rPr>
              <a:t> </a:t>
            </a:r>
            <a:r>
              <a:rPr dirty="0" sz="3000" spc="-35">
                <a:solidFill>
                  <a:srgbClr val="12091C"/>
                </a:solidFill>
                <a:latin typeface="Roboto"/>
                <a:cs typeface="Roboto"/>
              </a:rPr>
              <a:t>sua</a:t>
            </a:r>
            <a:r>
              <a:rPr dirty="0" sz="3000" spc="-5">
                <a:solidFill>
                  <a:srgbClr val="12091C"/>
                </a:solidFill>
                <a:latin typeface="Roboto"/>
                <a:cs typeface="Roboto"/>
              </a:rPr>
              <a:t> </a:t>
            </a:r>
            <a:r>
              <a:rPr dirty="0" sz="3000" spc="-20">
                <a:solidFill>
                  <a:srgbClr val="12091C"/>
                </a:solidFill>
                <a:latin typeface="Roboto"/>
                <a:cs typeface="Roboto"/>
              </a:rPr>
              <a:t>obra</a:t>
            </a:r>
            <a:endParaRPr sz="3000">
              <a:latin typeface="Roboto"/>
              <a:cs typeface="Roboto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0341441" y="5343125"/>
            <a:ext cx="6037580" cy="15113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427355">
              <a:lnSpc>
                <a:spcPct val="108300"/>
              </a:lnSpc>
              <a:spcBef>
                <a:spcPts val="100"/>
              </a:spcBef>
            </a:pPr>
            <a:r>
              <a:rPr dirty="0" sz="3000" spc="-5">
                <a:solidFill>
                  <a:srgbClr val="12091C"/>
                </a:solidFill>
                <a:latin typeface="Roboto"/>
                <a:cs typeface="Roboto"/>
                <a:hlinkClick r:id="rId5"/>
              </a:rPr>
              <a:t>Nosso</a:t>
            </a:r>
            <a:r>
              <a:rPr dirty="0" sz="3000" spc="-10">
                <a:solidFill>
                  <a:srgbClr val="12091C"/>
                </a:solidFill>
                <a:latin typeface="Roboto"/>
                <a:cs typeface="Roboto"/>
                <a:hlinkClick r:id="rId5"/>
              </a:rPr>
              <a:t> </a:t>
            </a:r>
            <a:r>
              <a:rPr dirty="0" sz="3000" spc="-20">
                <a:solidFill>
                  <a:srgbClr val="12091C"/>
                </a:solidFill>
                <a:latin typeface="Roboto"/>
                <a:cs typeface="Roboto"/>
                <a:hlinkClick r:id="rId5"/>
              </a:rPr>
              <a:t>site</a:t>
            </a:r>
            <a:r>
              <a:rPr dirty="0" sz="3000" spc="-10">
                <a:solidFill>
                  <a:srgbClr val="12091C"/>
                </a:solidFill>
                <a:latin typeface="Roboto"/>
                <a:cs typeface="Roboto"/>
                <a:hlinkClick r:id="rId5"/>
              </a:rPr>
              <a:t> </a:t>
            </a:r>
            <a:r>
              <a:rPr dirty="0" sz="3000" spc="-15">
                <a:solidFill>
                  <a:srgbClr val="12091C"/>
                </a:solidFill>
                <a:latin typeface="Roboto"/>
                <a:cs typeface="Roboto"/>
              </a:rPr>
              <a:t>verifica</a:t>
            </a:r>
            <a:r>
              <a:rPr dirty="0" sz="3000" spc="-10">
                <a:solidFill>
                  <a:srgbClr val="12091C"/>
                </a:solidFill>
                <a:latin typeface="Roboto"/>
                <a:cs typeface="Roboto"/>
              </a:rPr>
              <a:t> </a:t>
            </a:r>
            <a:r>
              <a:rPr dirty="0" sz="3000" spc="5">
                <a:solidFill>
                  <a:srgbClr val="12091C"/>
                </a:solidFill>
                <a:latin typeface="Roboto"/>
                <a:cs typeface="Roboto"/>
              </a:rPr>
              <a:t>o</a:t>
            </a:r>
            <a:r>
              <a:rPr dirty="0" sz="3000" spc="-5">
                <a:solidFill>
                  <a:srgbClr val="12091C"/>
                </a:solidFill>
                <a:latin typeface="Roboto"/>
                <a:cs typeface="Roboto"/>
              </a:rPr>
              <a:t> </a:t>
            </a:r>
            <a:r>
              <a:rPr dirty="0" sz="3000" spc="-20">
                <a:solidFill>
                  <a:srgbClr val="12091C"/>
                </a:solidFill>
                <a:latin typeface="Roboto"/>
                <a:cs typeface="Roboto"/>
              </a:rPr>
              <a:t>contrato</a:t>
            </a:r>
            <a:r>
              <a:rPr dirty="0" sz="3000" spc="-10">
                <a:solidFill>
                  <a:srgbClr val="12091C"/>
                </a:solidFill>
                <a:latin typeface="Roboto"/>
                <a:cs typeface="Roboto"/>
              </a:rPr>
              <a:t> </a:t>
            </a:r>
            <a:r>
              <a:rPr dirty="0" sz="3000" spc="-5">
                <a:solidFill>
                  <a:srgbClr val="12091C"/>
                </a:solidFill>
                <a:latin typeface="Roboto"/>
                <a:cs typeface="Roboto"/>
              </a:rPr>
              <a:t>do </a:t>
            </a:r>
            <a:r>
              <a:rPr dirty="0" sz="3000" spc="-730">
                <a:solidFill>
                  <a:srgbClr val="12091C"/>
                </a:solidFill>
                <a:latin typeface="Roboto"/>
                <a:cs typeface="Roboto"/>
              </a:rPr>
              <a:t> </a:t>
            </a:r>
            <a:r>
              <a:rPr dirty="0" sz="3000" spc="-25">
                <a:solidFill>
                  <a:srgbClr val="12091C"/>
                </a:solidFill>
                <a:latin typeface="Roboto"/>
                <a:cs typeface="Roboto"/>
              </a:rPr>
              <a:t>aluguél,</a:t>
            </a:r>
            <a:r>
              <a:rPr dirty="0" sz="3000" spc="-15">
                <a:solidFill>
                  <a:srgbClr val="12091C"/>
                </a:solidFill>
                <a:latin typeface="Roboto"/>
                <a:cs typeface="Roboto"/>
              </a:rPr>
              <a:t> </a:t>
            </a:r>
            <a:r>
              <a:rPr dirty="0" sz="3000" spc="-20">
                <a:solidFill>
                  <a:srgbClr val="12091C"/>
                </a:solidFill>
                <a:latin typeface="Roboto"/>
                <a:cs typeface="Roboto"/>
              </a:rPr>
              <a:t>a</a:t>
            </a:r>
            <a:r>
              <a:rPr dirty="0" sz="3000" spc="-10">
                <a:solidFill>
                  <a:srgbClr val="12091C"/>
                </a:solidFill>
                <a:latin typeface="Roboto"/>
                <a:cs typeface="Roboto"/>
              </a:rPr>
              <a:t> profissão </a:t>
            </a:r>
            <a:r>
              <a:rPr dirty="0" sz="3000" spc="15">
                <a:solidFill>
                  <a:srgbClr val="12091C"/>
                </a:solidFill>
                <a:latin typeface="Roboto"/>
                <a:cs typeface="Roboto"/>
              </a:rPr>
              <a:t>e</a:t>
            </a:r>
            <a:r>
              <a:rPr dirty="0" sz="3000" spc="-10">
                <a:solidFill>
                  <a:srgbClr val="12091C"/>
                </a:solidFill>
                <a:latin typeface="Roboto"/>
                <a:cs typeface="Roboto"/>
              </a:rPr>
              <a:t> </a:t>
            </a:r>
            <a:r>
              <a:rPr dirty="0" sz="3000" spc="-20">
                <a:solidFill>
                  <a:srgbClr val="12091C"/>
                </a:solidFill>
                <a:latin typeface="Roboto"/>
                <a:cs typeface="Roboto"/>
              </a:rPr>
              <a:t>a</a:t>
            </a:r>
            <a:r>
              <a:rPr dirty="0" sz="3000" spc="-10">
                <a:solidFill>
                  <a:srgbClr val="12091C"/>
                </a:solidFill>
                <a:latin typeface="Roboto"/>
                <a:cs typeface="Roboto"/>
              </a:rPr>
              <a:t> </a:t>
            </a:r>
            <a:r>
              <a:rPr dirty="0" sz="3000" spc="-15">
                <a:solidFill>
                  <a:srgbClr val="12091C"/>
                </a:solidFill>
                <a:latin typeface="Roboto"/>
                <a:cs typeface="Roboto"/>
              </a:rPr>
              <a:t>compra</a:t>
            </a:r>
            <a:r>
              <a:rPr dirty="0" sz="3000" spc="-10">
                <a:solidFill>
                  <a:srgbClr val="12091C"/>
                </a:solidFill>
                <a:latin typeface="Roboto"/>
                <a:cs typeface="Roboto"/>
              </a:rPr>
              <a:t> </a:t>
            </a:r>
            <a:r>
              <a:rPr dirty="0" sz="3000" spc="15">
                <a:solidFill>
                  <a:srgbClr val="12091C"/>
                </a:solidFill>
                <a:latin typeface="Roboto"/>
                <a:cs typeface="Roboto"/>
              </a:rPr>
              <a:t>e</a:t>
            </a:r>
            <a:endParaRPr sz="300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dirty="0" sz="3000" spc="-25">
                <a:solidFill>
                  <a:srgbClr val="12091C"/>
                </a:solidFill>
                <a:latin typeface="Roboto"/>
                <a:cs typeface="Roboto"/>
              </a:rPr>
              <a:t>encaminha</a:t>
            </a:r>
            <a:r>
              <a:rPr dirty="0" sz="3000" spc="-10">
                <a:solidFill>
                  <a:srgbClr val="12091C"/>
                </a:solidFill>
                <a:latin typeface="Roboto"/>
                <a:cs typeface="Roboto"/>
              </a:rPr>
              <a:t> os </a:t>
            </a:r>
            <a:r>
              <a:rPr dirty="0" sz="3000" spc="-15">
                <a:solidFill>
                  <a:srgbClr val="12091C"/>
                </a:solidFill>
                <a:latin typeface="Roboto"/>
                <a:cs typeface="Roboto"/>
              </a:rPr>
              <a:t>dados</a:t>
            </a:r>
            <a:r>
              <a:rPr dirty="0" sz="3000" spc="-5">
                <a:solidFill>
                  <a:srgbClr val="12091C"/>
                </a:solidFill>
                <a:latin typeface="Roboto"/>
                <a:cs typeface="Roboto"/>
              </a:rPr>
              <a:t> </a:t>
            </a:r>
            <a:r>
              <a:rPr dirty="0" sz="3000" spc="-10">
                <a:solidFill>
                  <a:srgbClr val="12091C"/>
                </a:solidFill>
                <a:latin typeface="Roboto"/>
                <a:cs typeface="Roboto"/>
              </a:rPr>
              <a:t>ao </a:t>
            </a:r>
            <a:r>
              <a:rPr dirty="0" sz="3000" spc="-30">
                <a:solidFill>
                  <a:srgbClr val="12091C"/>
                </a:solidFill>
                <a:latin typeface="Roboto"/>
                <a:cs typeface="Roboto"/>
              </a:rPr>
              <a:t>anunciante</a:t>
            </a:r>
            <a:endParaRPr sz="3000">
              <a:latin typeface="Roboto"/>
              <a:cs typeface="Roboto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0341441" y="7571975"/>
            <a:ext cx="6302375" cy="15113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>
              <a:lnSpc>
                <a:spcPct val="108300"/>
              </a:lnSpc>
              <a:spcBef>
                <a:spcPts val="100"/>
              </a:spcBef>
            </a:pPr>
            <a:r>
              <a:rPr dirty="0" sz="3000" spc="15">
                <a:solidFill>
                  <a:srgbClr val="12091C"/>
                </a:solidFill>
                <a:latin typeface="Roboto"/>
                <a:cs typeface="Roboto"/>
              </a:rPr>
              <a:t>O </a:t>
            </a:r>
            <a:r>
              <a:rPr dirty="0" sz="3000" spc="-30">
                <a:solidFill>
                  <a:srgbClr val="12091C"/>
                </a:solidFill>
                <a:latin typeface="Roboto"/>
                <a:cs typeface="Roboto"/>
              </a:rPr>
              <a:t>anunciante </a:t>
            </a:r>
            <a:r>
              <a:rPr dirty="0" sz="3000" spc="-15">
                <a:solidFill>
                  <a:srgbClr val="12091C"/>
                </a:solidFill>
                <a:latin typeface="Roboto"/>
                <a:cs typeface="Roboto"/>
              </a:rPr>
              <a:t>então </a:t>
            </a:r>
            <a:r>
              <a:rPr dirty="0" sz="3000" spc="-25">
                <a:solidFill>
                  <a:srgbClr val="12091C"/>
                </a:solidFill>
                <a:latin typeface="Roboto"/>
                <a:cs typeface="Roboto"/>
              </a:rPr>
              <a:t>entra </a:t>
            </a:r>
            <a:r>
              <a:rPr dirty="0" sz="3000" spc="10">
                <a:solidFill>
                  <a:srgbClr val="12091C"/>
                </a:solidFill>
                <a:latin typeface="Roboto"/>
                <a:cs typeface="Roboto"/>
              </a:rPr>
              <a:t>em </a:t>
            </a:r>
            <a:r>
              <a:rPr dirty="0" sz="3000" spc="-20">
                <a:solidFill>
                  <a:srgbClr val="12091C"/>
                </a:solidFill>
                <a:latin typeface="Roboto"/>
                <a:cs typeface="Roboto"/>
              </a:rPr>
              <a:t>contato </a:t>
            </a:r>
            <a:r>
              <a:rPr dirty="0" sz="3000" spc="-740">
                <a:solidFill>
                  <a:srgbClr val="12091C"/>
                </a:solidFill>
                <a:latin typeface="Roboto"/>
                <a:cs typeface="Roboto"/>
              </a:rPr>
              <a:t> </a:t>
            </a:r>
            <a:r>
              <a:rPr dirty="0" sz="3000">
                <a:solidFill>
                  <a:srgbClr val="12091C"/>
                </a:solidFill>
                <a:latin typeface="Roboto"/>
                <a:cs typeface="Roboto"/>
              </a:rPr>
              <a:t>com </a:t>
            </a:r>
            <a:r>
              <a:rPr dirty="0" sz="3000" spc="5">
                <a:solidFill>
                  <a:srgbClr val="12091C"/>
                </a:solidFill>
                <a:latin typeface="Roboto"/>
                <a:cs typeface="Roboto"/>
              </a:rPr>
              <a:t>o </a:t>
            </a:r>
            <a:r>
              <a:rPr dirty="0" sz="3000" spc="-15">
                <a:solidFill>
                  <a:srgbClr val="12091C"/>
                </a:solidFill>
                <a:latin typeface="Roboto"/>
                <a:cs typeface="Roboto"/>
              </a:rPr>
              <a:t>cliente </a:t>
            </a:r>
            <a:r>
              <a:rPr dirty="0" sz="3000" spc="-25">
                <a:solidFill>
                  <a:srgbClr val="12091C"/>
                </a:solidFill>
                <a:latin typeface="Roboto"/>
                <a:cs typeface="Roboto"/>
              </a:rPr>
              <a:t>para </a:t>
            </a:r>
            <a:r>
              <a:rPr dirty="0" sz="3000" spc="-20">
                <a:solidFill>
                  <a:srgbClr val="12091C"/>
                </a:solidFill>
                <a:latin typeface="Roboto"/>
                <a:cs typeface="Roboto"/>
              </a:rPr>
              <a:t>combinar a </a:t>
            </a:r>
            <a:r>
              <a:rPr dirty="0" sz="3000">
                <a:solidFill>
                  <a:srgbClr val="12091C"/>
                </a:solidFill>
                <a:latin typeface="Roboto"/>
                <a:cs typeface="Roboto"/>
              </a:rPr>
              <a:t>forma </a:t>
            </a:r>
            <a:r>
              <a:rPr dirty="0" sz="3000" spc="-735">
                <a:solidFill>
                  <a:srgbClr val="12091C"/>
                </a:solidFill>
                <a:latin typeface="Roboto"/>
                <a:cs typeface="Roboto"/>
              </a:rPr>
              <a:t> </a:t>
            </a:r>
            <a:r>
              <a:rPr dirty="0" sz="3000">
                <a:solidFill>
                  <a:srgbClr val="12091C"/>
                </a:solidFill>
                <a:latin typeface="Roboto"/>
                <a:cs typeface="Roboto"/>
              </a:rPr>
              <a:t>de</a:t>
            </a:r>
            <a:r>
              <a:rPr dirty="0" sz="3000" spc="-10">
                <a:solidFill>
                  <a:srgbClr val="12091C"/>
                </a:solidFill>
                <a:latin typeface="Roboto"/>
                <a:cs typeface="Roboto"/>
              </a:rPr>
              <a:t> </a:t>
            </a:r>
            <a:r>
              <a:rPr dirty="0" sz="3000" spc="-20">
                <a:solidFill>
                  <a:srgbClr val="12091C"/>
                </a:solidFill>
                <a:latin typeface="Roboto"/>
                <a:cs typeface="Roboto"/>
              </a:rPr>
              <a:t>entrega</a:t>
            </a:r>
            <a:endParaRPr sz="300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172074" y="0"/>
            <a:ext cx="13115925" cy="10287000"/>
          </a:xfrm>
          <a:custGeom>
            <a:avLst/>
            <a:gdLst/>
            <a:ahLst/>
            <a:cxnLst/>
            <a:rect l="l" t="t" r="r" b="b"/>
            <a:pathLst>
              <a:path w="13115925" h="10287000">
                <a:moveTo>
                  <a:pt x="0" y="10286999"/>
                </a:moveTo>
                <a:lnTo>
                  <a:pt x="13115924" y="10286999"/>
                </a:lnTo>
                <a:lnTo>
                  <a:pt x="13115924" y="0"/>
                </a:lnTo>
                <a:lnTo>
                  <a:pt x="0" y="0"/>
                </a:lnTo>
                <a:lnTo>
                  <a:pt x="0" y="10286999"/>
                </a:lnTo>
                <a:close/>
              </a:path>
            </a:pathLst>
          </a:custGeom>
          <a:solidFill>
            <a:srgbClr val="CFB9F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8284825" cy="10287000"/>
            <a:chOff x="0" y="0"/>
            <a:chExt cx="18284825" cy="10287000"/>
          </a:xfrm>
        </p:grpSpPr>
        <p:sp>
          <p:nvSpPr>
            <p:cNvPr id="4" name="object 4"/>
            <p:cNvSpPr/>
            <p:nvPr/>
          </p:nvSpPr>
          <p:spPr>
            <a:xfrm>
              <a:off x="5168900" y="6461557"/>
              <a:ext cx="13115925" cy="3800475"/>
            </a:xfrm>
            <a:custGeom>
              <a:avLst/>
              <a:gdLst/>
              <a:ahLst/>
              <a:cxnLst/>
              <a:rect l="l" t="t" r="r" b="b"/>
              <a:pathLst>
                <a:path w="13115925" h="3800475">
                  <a:moveTo>
                    <a:pt x="13115923" y="3800474"/>
                  </a:moveTo>
                  <a:lnTo>
                    <a:pt x="0" y="3800474"/>
                  </a:lnTo>
                  <a:lnTo>
                    <a:pt x="0" y="0"/>
                  </a:lnTo>
                  <a:lnTo>
                    <a:pt x="13115923" y="0"/>
                  </a:lnTo>
                  <a:lnTo>
                    <a:pt x="13115923" y="3800474"/>
                  </a:lnTo>
                  <a:close/>
                </a:path>
              </a:pathLst>
            </a:custGeom>
            <a:solidFill>
              <a:srgbClr val="EFE9F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0"/>
              <a:ext cx="5172075" cy="10287000"/>
            </a:xfrm>
            <a:custGeom>
              <a:avLst/>
              <a:gdLst/>
              <a:ahLst/>
              <a:cxnLst/>
              <a:rect l="l" t="t" r="r" b="b"/>
              <a:pathLst>
                <a:path w="5172075" h="10287000">
                  <a:moveTo>
                    <a:pt x="5172074" y="10286999"/>
                  </a:moveTo>
                  <a:lnTo>
                    <a:pt x="0" y="10286999"/>
                  </a:lnTo>
                  <a:lnTo>
                    <a:pt x="0" y="0"/>
                  </a:lnTo>
                  <a:lnTo>
                    <a:pt x="5172074" y="0"/>
                  </a:lnTo>
                  <a:lnTo>
                    <a:pt x="5172074" y="102869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7938367"/>
              <a:ext cx="6651761" cy="1402520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0" y="2069931"/>
              <a:ext cx="7557134" cy="5962015"/>
            </a:xfrm>
            <a:custGeom>
              <a:avLst/>
              <a:gdLst/>
              <a:ahLst/>
              <a:cxnLst/>
              <a:rect l="l" t="t" r="r" b="b"/>
              <a:pathLst>
                <a:path w="7557134" h="5962015">
                  <a:moveTo>
                    <a:pt x="7556854" y="5961921"/>
                  </a:moveTo>
                  <a:lnTo>
                    <a:pt x="0" y="5961921"/>
                  </a:lnTo>
                  <a:lnTo>
                    <a:pt x="0" y="5571693"/>
                  </a:lnTo>
                  <a:lnTo>
                    <a:pt x="7282282" y="5571693"/>
                  </a:lnTo>
                  <a:lnTo>
                    <a:pt x="7282282" y="351730"/>
                  </a:lnTo>
                  <a:lnTo>
                    <a:pt x="0" y="351730"/>
                  </a:lnTo>
                  <a:lnTo>
                    <a:pt x="0" y="0"/>
                  </a:lnTo>
                  <a:lnTo>
                    <a:pt x="7243806" y="0"/>
                  </a:lnTo>
                  <a:lnTo>
                    <a:pt x="7289688" y="3389"/>
                  </a:lnTo>
                  <a:lnTo>
                    <a:pt x="7333528" y="13231"/>
                  </a:lnTo>
                  <a:lnTo>
                    <a:pt x="7374846" y="29037"/>
                  </a:lnTo>
                  <a:lnTo>
                    <a:pt x="7413159" y="50317"/>
                  </a:lnTo>
                  <a:lnTo>
                    <a:pt x="7447988" y="76582"/>
                  </a:lnTo>
                  <a:lnTo>
                    <a:pt x="7478852" y="107344"/>
                  </a:lnTo>
                  <a:lnTo>
                    <a:pt x="7505269" y="142114"/>
                  </a:lnTo>
                  <a:lnTo>
                    <a:pt x="7526758" y="180401"/>
                  </a:lnTo>
                  <a:lnTo>
                    <a:pt x="7542840" y="221718"/>
                  </a:lnTo>
                  <a:lnTo>
                    <a:pt x="7553032" y="265575"/>
                  </a:lnTo>
                  <a:lnTo>
                    <a:pt x="7556854" y="311482"/>
                  </a:lnTo>
                  <a:lnTo>
                    <a:pt x="7556854" y="596192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0" y="2040183"/>
              <a:ext cx="8609965" cy="6259830"/>
            </a:xfrm>
            <a:custGeom>
              <a:avLst/>
              <a:gdLst/>
              <a:ahLst/>
              <a:cxnLst/>
              <a:rect l="l" t="t" r="r" b="b"/>
              <a:pathLst>
                <a:path w="8609965" h="6259830">
                  <a:moveTo>
                    <a:pt x="8609673" y="6124662"/>
                  </a:moveTo>
                  <a:lnTo>
                    <a:pt x="3711088" y="6124662"/>
                  </a:lnTo>
                  <a:lnTo>
                    <a:pt x="3761832" y="6114491"/>
                  </a:lnTo>
                  <a:lnTo>
                    <a:pt x="3803559" y="6086602"/>
                  </a:lnTo>
                  <a:lnTo>
                    <a:pt x="3831842" y="6044932"/>
                  </a:lnTo>
                  <a:lnTo>
                    <a:pt x="3842253" y="5993420"/>
                  </a:lnTo>
                  <a:lnTo>
                    <a:pt x="3842253" y="5991669"/>
                  </a:lnTo>
                  <a:lnTo>
                    <a:pt x="7555104" y="5991669"/>
                  </a:lnTo>
                  <a:lnTo>
                    <a:pt x="7555104" y="341231"/>
                  </a:lnTo>
                  <a:lnTo>
                    <a:pt x="7551716" y="295323"/>
                  </a:lnTo>
                  <a:lnTo>
                    <a:pt x="7541880" y="251466"/>
                  </a:lnTo>
                  <a:lnTo>
                    <a:pt x="7526084" y="210150"/>
                  </a:lnTo>
                  <a:lnTo>
                    <a:pt x="7504816" y="171862"/>
                  </a:lnTo>
                  <a:lnTo>
                    <a:pt x="7478566" y="137093"/>
                  </a:lnTo>
                  <a:lnTo>
                    <a:pt x="7447822" y="106331"/>
                  </a:lnTo>
                  <a:lnTo>
                    <a:pt x="7413073" y="80065"/>
                  </a:lnTo>
                  <a:lnTo>
                    <a:pt x="7374809" y="58785"/>
                  </a:lnTo>
                  <a:lnTo>
                    <a:pt x="7333516" y="42979"/>
                  </a:lnTo>
                  <a:lnTo>
                    <a:pt x="7289686" y="33137"/>
                  </a:lnTo>
                  <a:lnTo>
                    <a:pt x="7243805" y="29748"/>
                  </a:lnTo>
                  <a:lnTo>
                    <a:pt x="0" y="29748"/>
                  </a:lnTo>
                  <a:lnTo>
                    <a:pt x="0" y="0"/>
                  </a:lnTo>
                  <a:lnTo>
                    <a:pt x="7250805" y="0"/>
                  </a:lnTo>
                  <a:lnTo>
                    <a:pt x="7300405" y="3644"/>
                  </a:lnTo>
                  <a:lnTo>
                    <a:pt x="7347755" y="14230"/>
                  </a:lnTo>
                  <a:lnTo>
                    <a:pt x="7392330" y="31237"/>
                  </a:lnTo>
                  <a:lnTo>
                    <a:pt x="7433609" y="54145"/>
                  </a:lnTo>
                  <a:lnTo>
                    <a:pt x="7471072" y="82433"/>
                  </a:lnTo>
                  <a:lnTo>
                    <a:pt x="7504200" y="115580"/>
                  </a:lnTo>
                  <a:lnTo>
                    <a:pt x="7532471" y="153065"/>
                  </a:lnTo>
                  <a:lnTo>
                    <a:pt x="7555365" y="194369"/>
                  </a:lnTo>
                  <a:lnTo>
                    <a:pt x="7572362" y="238970"/>
                  </a:lnTo>
                  <a:lnTo>
                    <a:pt x="7582942" y="286347"/>
                  </a:lnTo>
                  <a:lnTo>
                    <a:pt x="7586584" y="335981"/>
                  </a:lnTo>
                  <a:lnTo>
                    <a:pt x="7586584" y="5993419"/>
                  </a:lnTo>
                  <a:lnTo>
                    <a:pt x="8609673" y="5993419"/>
                  </a:lnTo>
                  <a:lnTo>
                    <a:pt x="8609673" y="6124662"/>
                  </a:lnTo>
                  <a:close/>
                </a:path>
                <a:path w="8609965" h="6259830">
                  <a:moveTo>
                    <a:pt x="8478508" y="6259405"/>
                  </a:moveTo>
                  <a:lnTo>
                    <a:pt x="0" y="6259405"/>
                  </a:lnTo>
                  <a:lnTo>
                    <a:pt x="0" y="5991669"/>
                  </a:lnTo>
                  <a:lnTo>
                    <a:pt x="2385444" y="5991669"/>
                  </a:lnTo>
                  <a:lnTo>
                    <a:pt x="2385444" y="5993420"/>
                  </a:lnTo>
                  <a:lnTo>
                    <a:pt x="2395609" y="6044194"/>
                  </a:lnTo>
                  <a:lnTo>
                    <a:pt x="2423482" y="6085946"/>
                  </a:lnTo>
                  <a:lnTo>
                    <a:pt x="2465127" y="6114245"/>
                  </a:lnTo>
                  <a:lnTo>
                    <a:pt x="2516609" y="6124662"/>
                  </a:lnTo>
                  <a:lnTo>
                    <a:pt x="8609673" y="6124662"/>
                  </a:lnTo>
                  <a:lnTo>
                    <a:pt x="8609673" y="6128164"/>
                  </a:lnTo>
                  <a:lnTo>
                    <a:pt x="8599508" y="6178936"/>
                  </a:lnTo>
                  <a:lnTo>
                    <a:pt x="8571635" y="6220688"/>
                  </a:lnTo>
                  <a:lnTo>
                    <a:pt x="8529991" y="6248987"/>
                  </a:lnTo>
                  <a:lnTo>
                    <a:pt x="8478508" y="6259405"/>
                  </a:lnTo>
                  <a:close/>
                </a:path>
              </a:pathLst>
            </a:custGeom>
            <a:solidFill>
              <a:srgbClr val="95959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0" y="8033613"/>
              <a:ext cx="8384540" cy="315595"/>
            </a:xfrm>
            <a:custGeom>
              <a:avLst/>
              <a:gdLst/>
              <a:ahLst/>
              <a:cxnLst/>
              <a:rect l="l" t="t" r="r" b="b"/>
              <a:pathLst>
                <a:path w="8384540" h="315595">
                  <a:moveTo>
                    <a:pt x="3842245" y="0"/>
                  </a:moveTo>
                  <a:lnTo>
                    <a:pt x="2383688" y="0"/>
                  </a:lnTo>
                  <a:lnTo>
                    <a:pt x="2383688" y="1752"/>
                  </a:lnTo>
                  <a:lnTo>
                    <a:pt x="2390457" y="42951"/>
                  </a:lnTo>
                  <a:lnTo>
                    <a:pt x="2409317" y="78943"/>
                  </a:lnTo>
                  <a:lnTo>
                    <a:pt x="2438082" y="107454"/>
                  </a:lnTo>
                  <a:lnTo>
                    <a:pt x="2474569" y="126225"/>
                  </a:lnTo>
                  <a:lnTo>
                    <a:pt x="2516606" y="132994"/>
                  </a:lnTo>
                  <a:lnTo>
                    <a:pt x="3711079" y="132994"/>
                  </a:lnTo>
                  <a:lnTo>
                    <a:pt x="3762565" y="122567"/>
                  </a:lnTo>
                  <a:lnTo>
                    <a:pt x="3804208" y="94272"/>
                  </a:lnTo>
                  <a:lnTo>
                    <a:pt x="3832085" y="52527"/>
                  </a:lnTo>
                  <a:lnTo>
                    <a:pt x="3842245" y="1752"/>
                  </a:lnTo>
                  <a:lnTo>
                    <a:pt x="3842245" y="0"/>
                  </a:lnTo>
                  <a:close/>
                </a:path>
                <a:path w="8384540" h="315595">
                  <a:moveTo>
                    <a:pt x="8384057" y="265976"/>
                  </a:moveTo>
                  <a:lnTo>
                    <a:pt x="0" y="265976"/>
                  </a:lnTo>
                  <a:lnTo>
                    <a:pt x="0" y="314972"/>
                  </a:lnTo>
                  <a:lnTo>
                    <a:pt x="8335099" y="314972"/>
                  </a:lnTo>
                  <a:lnTo>
                    <a:pt x="8354555" y="311010"/>
                  </a:lnTo>
                  <a:lnTo>
                    <a:pt x="8370075" y="300329"/>
                  </a:lnTo>
                  <a:lnTo>
                    <a:pt x="8380349" y="284708"/>
                  </a:lnTo>
                  <a:lnTo>
                    <a:pt x="8384057" y="265976"/>
                  </a:lnTo>
                  <a:close/>
                </a:path>
              </a:pathLst>
            </a:custGeom>
            <a:solidFill>
              <a:srgbClr val="72707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2421134"/>
              <a:ext cx="7274598" cy="5214480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15158327" y="491489"/>
              <a:ext cx="2661285" cy="817880"/>
            </a:xfrm>
            <a:custGeom>
              <a:avLst/>
              <a:gdLst/>
              <a:ahLst/>
              <a:cxnLst/>
              <a:rect l="l" t="t" r="r" b="b"/>
              <a:pathLst>
                <a:path w="2661284" h="817880">
                  <a:moveTo>
                    <a:pt x="816825" y="163512"/>
                  </a:moveTo>
                  <a:lnTo>
                    <a:pt x="810996" y="120040"/>
                  </a:lnTo>
                  <a:lnTo>
                    <a:pt x="794524" y="80987"/>
                  </a:lnTo>
                  <a:lnTo>
                    <a:pt x="768985" y="47891"/>
                  </a:lnTo>
                  <a:lnTo>
                    <a:pt x="735914" y="22326"/>
                  </a:lnTo>
                  <a:lnTo>
                    <a:pt x="696899" y="5842"/>
                  </a:lnTo>
                  <a:lnTo>
                    <a:pt x="653465" y="0"/>
                  </a:lnTo>
                  <a:lnTo>
                    <a:pt x="163372" y="0"/>
                  </a:lnTo>
                  <a:lnTo>
                    <a:pt x="119938" y="5842"/>
                  </a:lnTo>
                  <a:lnTo>
                    <a:pt x="80911" y="22326"/>
                  </a:lnTo>
                  <a:lnTo>
                    <a:pt x="47853" y="47891"/>
                  </a:lnTo>
                  <a:lnTo>
                    <a:pt x="22301" y="80987"/>
                  </a:lnTo>
                  <a:lnTo>
                    <a:pt x="5842" y="120040"/>
                  </a:lnTo>
                  <a:lnTo>
                    <a:pt x="0" y="163512"/>
                  </a:lnTo>
                  <a:lnTo>
                    <a:pt x="0" y="654050"/>
                  </a:lnTo>
                  <a:lnTo>
                    <a:pt x="5842" y="697522"/>
                  </a:lnTo>
                  <a:lnTo>
                    <a:pt x="22301" y="736574"/>
                  </a:lnTo>
                  <a:lnTo>
                    <a:pt x="47853" y="769670"/>
                  </a:lnTo>
                  <a:lnTo>
                    <a:pt x="80911" y="795235"/>
                  </a:lnTo>
                  <a:lnTo>
                    <a:pt x="119938" y="811720"/>
                  </a:lnTo>
                  <a:lnTo>
                    <a:pt x="163372" y="817562"/>
                  </a:lnTo>
                  <a:lnTo>
                    <a:pt x="653465" y="817562"/>
                  </a:lnTo>
                  <a:lnTo>
                    <a:pt x="696899" y="811720"/>
                  </a:lnTo>
                  <a:lnTo>
                    <a:pt x="735914" y="795235"/>
                  </a:lnTo>
                  <a:lnTo>
                    <a:pt x="768985" y="769670"/>
                  </a:lnTo>
                  <a:lnTo>
                    <a:pt x="794524" y="736574"/>
                  </a:lnTo>
                  <a:lnTo>
                    <a:pt x="810996" y="697522"/>
                  </a:lnTo>
                  <a:lnTo>
                    <a:pt x="816825" y="654050"/>
                  </a:lnTo>
                  <a:lnTo>
                    <a:pt x="816825" y="163512"/>
                  </a:lnTo>
                  <a:close/>
                </a:path>
                <a:path w="2661284" h="817880">
                  <a:moveTo>
                    <a:pt x="1465072" y="172237"/>
                  </a:moveTo>
                  <a:lnTo>
                    <a:pt x="1390573" y="172237"/>
                  </a:lnTo>
                  <a:lnTo>
                    <a:pt x="1390573" y="461975"/>
                  </a:lnTo>
                  <a:lnTo>
                    <a:pt x="1388859" y="486219"/>
                  </a:lnTo>
                  <a:lnTo>
                    <a:pt x="1375130" y="525132"/>
                  </a:lnTo>
                  <a:lnTo>
                    <a:pt x="1330782" y="559435"/>
                  </a:lnTo>
                  <a:lnTo>
                    <a:pt x="1287322" y="565975"/>
                  </a:lnTo>
                  <a:lnTo>
                    <a:pt x="1264450" y="564337"/>
                  </a:lnTo>
                  <a:lnTo>
                    <a:pt x="1226553" y="551256"/>
                  </a:lnTo>
                  <a:lnTo>
                    <a:pt x="1191425" y="507276"/>
                  </a:lnTo>
                  <a:lnTo>
                    <a:pt x="1184732" y="461975"/>
                  </a:lnTo>
                  <a:lnTo>
                    <a:pt x="1184732" y="172237"/>
                  </a:lnTo>
                  <a:lnTo>
                    <a:pt x="1110234" y="172237"/>
                  </a:lnTo>
                  <a:lnTo>
                    <a:pt x="1110310" y="461975"/>
                  </a:lnTo>
                  <a:lnTo>
                    <a:pt x="1116114" y="512013"/>
                  </a:lnTo>
                  <a:lnTo>
                    <a:pt x="1133767" y="554850"/>
                  </a:lnTo>
                  <a:lnTo>
                    <a:pt x="1161364" y="588530"/>
                  </a:lnTo>
                  <a:lnTo>
                    <a:pt x="1197152" y="612406"/>
                  </a:lnTo>
                  <a:lnTo>
                    <a:pt x="1239786" y="626630"/>
                  </a:lnTo>
                  <a:lnTo>
                    <a:pt x="1286675" y="631380"/>
                  </a:lnTo>
                  <a:lnTo>
                    <a:pt x="1310640" y="630186"/>
                  </a:lnTo>
                  <a:lnTo>
                    <a:pt x="1355407" y="620712"/>
                  </a:lnTo>
                  <a:lnTo>
                    <a:pt x="1395437" y="601700"/>
                  </a:lnTo>
                  <a:lnTo>
                    <a:pt x="1427784" y="572922"/>
                  </a:lnTo>
                  <a:lnTo>
                    <a:pt x="1451470" y="534492"/>
                  </a:lnTo>
                  <a:lnTo>
                    <a:pt x="1463560" y="487400"/>
                  </a:lnTo>
                  <a:lnTo>
                    <a:pt x="1464995" y="461975"/>
                  </a:lnTo>
                  <a:lnTo>
                    <a:pt x="1465072" y="172237"/>
                  </a:lnTo>
                  <a:close/>
                </a:path>
                <a:path w="2661284" h="817880">
                  <a:moveTo>
                    <a:pt x="1830628" y="526072"/>
                  </a:moveTo>
                  <a:lnTo>
                    <a:pt x="1819732" y="481799"/>
                  </a:lnTo>
                  <a:lnTo>
                    <a:pt x="1791589" y="452170"/>
                  </a:lnTo>
                  <a:lnTo>
                    <a:pt x="1754581" y="433565"/>
                  </a:lnTo>
                  <a:lnTo>
                    <a:pt x="1703857" y="417499"/>
                  </a:lnTo>
                  <a:lnTo>
                    <a:pt x="1678051" y="409816"/>
                  </a:lnTo>
                  <a:lnTo>
                    <a:pt x="1639455" y="392734"/>
                  </a:lnTo>
                  <a:lnTo>
                    <a:pt x="1623491" y="363867"/>
                  </a:lnTo>
                  <a:lnTo>
                    <a:pt x="1624469" y="355168"/>
                  </a:lnTo>
                  <a:lnTo>
                    <a:pt x="1658277" y="326097"/>
                  </a:lnTo>
                  <a:lnTo>
                    <a:pt x="1684261" y="323316"/>
                  </a:lnTo>
                  <a:lnTo>
                    <a:pt x="1698510" y="324218"/>
                  </a:lnTo>
                  <a:lnTo>
                    <a:pt x="1739798" y="345516"/>
                  </a:lnTo>
                  <a:lnTo>
                    <a:pt x="1751558" y="376301"/>
                  </a:lnTo>
                  <a:lnTo>
                    <a:pt x="1826056" y="376301"/>
                  </a:lnTo>
                  <a:lnTo>
                    <a:pt x="1822551" y="350913"/>
                  </a:lnTo>
                  <a:lnTo>
                    <a:pt x="1814626" y="328383"/>
                  </a:lnTo>
                  <a:lnTo>
                    <a:pt x="1811439" y="323316"/>
                  </a:lnTo>
                  <a:lnTo>
                    <a:pt x="1802295" y="308724"/>
                  </a:lnTo>
                  <a:lnTo>
                    <a:pt x="1765414" y="278193"/>
                  </a:lnTo>
                  <a:lnTo>
                    <a:pt x="1716074" y="262496"/>
                  </a:lnTo>
                  <a:lnTo>
                    <a:pt x="1686877" y="260527"/>
                  </a:lnTo>
                  <a:lnTo>
                    <a:pt x="1666862" y="261391"/>
                  </a:lnTo>
                  <a:lnTo>
                    <a:pt x="1613687" y="274269"/>
                  </a:lnTo>
                  <a:lnTo>
                    <a:pt x="1574723" y="300748"/>
                  </a:lnTo>
                  <a:lnTo>
                    <a:pt x="1552587" y="337058"/>
                  </a:lnTo>
                  <a:lnTo>
                    <a:pt x="1548358" y="364807"/>
                  </a:lnTo>
                  <a:lnTo>
                    <a:pt x="1549476" y="381330"/>
                  </a:lnTo>
                  <a:lnTo>
                    <a:pt x="1566633" y="421424"/>
                  </a:lnTo>
                  <a:lnTo>
                    <a:pt x="1598739" y="447548"/>
                  </a:lnTo>
                  <a:lnTo>
                    <a:pt x="1640306" y="464108"/>
                  </a:lnTo>
                  <a:lnTo>
                    <a:pt x="1677073" y="475056"/>
                  </a:lnTo>
                  <a:lnTo>
                    <a:pt x="1696554" y="480822"/>
                  </a:lnTo>
                  <a:lnTo>
                    <a:pt x="1737842" y="496646"/>
                  </a:lnTo>
                  <a:lnTo>
                    <a:pt x="1757375" y="527253"/>
                  </a:lnTo>
                  <a:lnTo>
                    <a:pt x="1756346" y="535800"/>
                  </a:lnTo>
                  <a:lnTo>
                    <a:pt x="1719224" y="566953"/>
                  </a:lnTo>
                  <a:lnTo>
                    <a:pt x="1691449" y="569899"/>
                  </a:lnTo>
                  <a:lnTo>
                    <a:pt x="1677035" y="568960"/>
                  </a:lnTo>
                  <a:lnTo>
                    <a:pt x="1641132" y="554850"/>
                  </a:lnTo>
                  <a:lnTo>
                    <a:pt x="1619567" y="516267"/>
                  </a:lnTo>
                  <a:lnTo>
                    <a:pt x="1542453" y="516267"/>
                  </a:lnTo>
                  <a:lnTo>
                    <a:pt x="1554708" y="562000"/>
                  </a:lnTo>
                  <a:lnTo>
                    <a:pt x="1586407" y="599325"/>
                  </a:lnTo>
                  <a:lnTo>
                    <a:pt x="1633816" y="624217"/>
                  </a:lnTo>
                  <a:lnTo>
                    <a:pt x="1672043" y="631748"/>
                  </a:lnTo>
                  <a:lnTo>
                    <a:pt x="1692757" y="632688"/>
                  </a:lnTo>
                  <a:lnTo>
                    <a:pt x="1712963" y="631825"/>
                  </a:lnTo>
                  <a:lnTo>
                    <a:pt x="1765287" y="618947"/>
                  </a:lnTo>
                  <a:lnTo>
                    <a:pt x="1804250" y="592455"/>
                  </a:lnTo>
                  <a:lnTo>
                    <a:pt x="1826387" y="555180"/>
                  </a:lnTo>
                  <a:lnTo>
                    <a:pt x="1829574" y="541032"/>
                  </a:lnTo>
                  <a:lnTo>
                    <a:pt x="1830628" y="526072"/>
                  </a:lnTo>
                  <a:close/>
                </a:path>
                <a:path w="2661284" h="817880">
                  <a:moveTo>
                    <a:pt x="2241131" y="437781"/>
                  </a:moveTo>
                  <a:lnTo>
                    <a:pt x="2235568" y="388556"/>
                  </a:lnTo>
                  <a:lnTo>
                    <a:pt x="2218906" y="345554"/>
                  </a:lnTo>
                  <a:lnTo>
                    <a:pt x="2204034" y="323316"/>
                  </a:lnTo>
                  <a:lnTo>
                    <a:pt x="2192274" y="309587"/>
                  </a:lnTo>
                  <a:lnTo>
                    <a:pt x="2175662" y="295033"/>
                  </a:lnTo>
                  <a:lnTo>
                    <a:pt x="2163368" y="287032"/>
                  </a:lnTo>
                  <a:lnTo>
                    <a:pt x="2163368" y="414235"/>
                  </a:lnTo>
                  <a:lnTo>
                    <a:pt x="1964055" y="414235"/>
                  </a:lnTo>
                  <a:lnTo>
                    <a:pt x="1974837" y="376783"/>
                  </a:lnTo>
                  <a:lnTo>
                    <a:pt x="2011146" y="337299"/>
                  </a:lnTo>
                  <a:lnTo>
                    <a:pt x="2062734" y="323316"/>
                  </a:lnTo>
                  <a:lnTo>
                    <a:pt x="2083104" y="324866"/>
                  </a:lnTo>
                  <a:lnTo>
                    <a:pt x="2133955" y="348170"/>
                  </a:lnTo>
                  <a:lnTo>
                    <a:pt x="2161286" y="394652"/>
                  </a:lnTo>
                  <a:lnTo>
                    <a:pt x="2163368" y="414235"/>
                  </a:lnTo>
                  <a:lnTo>
                    <a:pt x="2163368" y="287032"/>
                  </a:lnTo>
                  <a:lnTo>
                    <a:pt x="2114194" y="266090"/>
                  </a:lnTo>
                  <a:lnTo>
                    <a:pt x="2065997" y="260527"/>
                  </a:lnTo>
                  <a:lnTo>
                    <a:pt x="2040267" y="261962"/>
                  </a:lnTo>
                  <a:lnTo>
                    <a:pt x="1993214" y="273405"/>
                  </a:lnTo>
                  <a:lnTo>
                    <a:pt x="1952739" y="296087"/>
                  </a:lnTo>
                  <a:lnTo>
                    <a:pt x="1921052" y="328790"/>
                  </a:lnTo>
                  <a:lnTo>
                    <a:pt x="1898789" y="370611"/>
                  </a:lnTo>
                  <a:lnTo>
                    <a:pt x="1887689" y="419341"/>
                  </a:lnTo>
                  <a:lnTo>
                    <a:pt x="1886292" y="446278"/>
                  </a:lnTo>
                  <a:lnTo>
                    <a:pt x="1887728" y="473265"/>
                  </a:lnTo>
                  <a:lnTo>
                    <a:pt x="1899158" y="522312"/>
                  </a:lnTo>
                  <a:lnTo>
                    <a:pt x="1921992" y="564172"/>
                  </a:lnTo>
                  <a:lnTo>
                    <a:pt x="1954009" y="596874"/>
                  </a:lnTo>
                  <a:lnTo>
                    <a:pt x="1994446" y="619810"/>
                  </a:lnTo>
                  <a:lnTo>
                    <a:pt x="2040839" y="631253"/>
                  </a:lnTo>
                  <a:lnTo>
                    <a:pt x="2065997" y="632688"/>
                  </a:lnTo>
                  <a:lnTo>
                    <a:pt x="2096389" y="630720"/>
                  </a:lnTo>
                  <a:lnTo>
                    <a:pt x="2149310" y="615022"/>
                  </a:lnTo>
                  <a:lnTo>
                    <a:pt x="2191753" y="584161"/>
                  </a:lnTo>
                  <a:lnTo>
                    <a:pt x="2221484" y="543280"/>
                  </a:lnTo>
                  <a:lnTo>
                    <a:pt x="2231326" y="519531"/>
                  </a:lnTo>
                  <a:lnTo>
                    <a:pt x="2150948" y="519531"/>
                  </a:lnTo>
                  <a:lnTo>
                    <a:pt x="2136330" y="541566"/>
                  </a:lnTo>
                  <a:lnTo>
                    <a:pt x="2117293" y="557301"/>
                  </a:lnTo>
                  <a:lnTo>
                    <a:pt x="2093849" y="566750"/>
                  </a:lnTo>
                  <a:lnTo>
                    <a:pt x="2065997" y="569899"/>
                  </a:lnTo>
                  <a:lnTo>
                    <a:pt x="2045906" y="568261"/>
                  </a:lnTo>
                  <a:lnTo>
                    <a:pt x="1995424" y="543737"/>
                  </a:lnTo>
                  <a:lnTo>
                    <a:pt x="1966633" y="494919"/>
                  </a:lnTo>
                  <a:lnTo>
                    <a:pt x="1963407" y="474408"/>
                  </a:lnTo>
                  <a:lnTo>
                    <a:pt x="2238514" y="474408"/>
                  </a:lnTo>
                  <a:lnTo>
                    <a:pt x="2239657" y="465988"/>
                  </a:lnTo>
                  <a:lnTo>
                    <a:pt x="2240470" y="457073"/>
                  </a:lnTo>
                  <a:lnTo>
                    <a:pt x="2240965" y="447675"/>
                  </a:lnTo>
                  <a:lnTo>
                    <a:pt x="2241131" y="437781"/>
                  </a:lnTo>
                  <a:close/>
                </a:path>
                <a:path w="2661284" h="817880">
                  <a:moveTo>
                    <a:pt x="2388933" y="172237"/>
                  </a:moveTo>
                  <a:lnTo>
                    <a:pt x="2314435" y="172237"/>
                  </a:lnTo>
                  <a:lnTo>
                    <a:pt x="2314435" y="626795"/>
                  </a:lnTo>
                  <a:lnTo>
                    <a:pt x="2388933" y="626795"/>
                  </a:lnTo>
                  <a:lnTo>
                    <a:pt x="2388933" y="172237"/>
                  </a:lnTo>
                  <a:close/>
                </a:path>
                <a:path w="2661284" h="817880">
                  <a:moveTo>
                    <a:pt x="2661208" y="266420"/>
                  </a:moveTo>
                  <a:lnTo>
                    <a:pt x="2573655" y="266420"/>
                  </a:lnTo>
                  <a:lnTo>
                    <a:pt x="2573655" y="176809"/>
                  </a:lnTo>
                  <a:lnTo>
                    <a:pt x="2498496" y="176809"/>
                  </a:lnTo>
                  <a:lnTo>
                    <a:pt x="2498496" y="266420"/>
                  </a:lnTo>
                  <a:lnTo>
                    <a:pt x="2456027" y="266420"/>
                  </a:lnTo>
                  <a:lnTo>
                    <a:pt x="2456027" y="327240"/>
                  </a:lnTo>
                  <a:lnTo>
                    <a:pt x="2498496" y="327240"/>
                  </a:lnTo>
                  <a:lnTo>
                    <a:pt x="2498496" y="526732"/>
                  </a:lnTo>
                  <a:lnTo>
                    <a:pt x="2500172" y="551383"/>
                  </a:lnTo>
                  <a:lnTo>
                    <a:pt x="2513571" y="589635"/>
                  </a:lnTo>
                  <a:lnTo>
                    <a:pt x="2557970" y="620915"/>
                  </a:lnTo>
                  <a:lnTo>
                    <a:pt x="2602407" y="626795"/>
                  </a:lnTo>
                  <a:lnTo>
                    <a:pt x="2661208" y="626795"/>
                  </a:lnTo>
                  <a:lnTo>
                    <a:pt x="2661208" y="564667"/>
                  </a:lnTo>
                  <a:lnTo>
                    <a:pt x="2615476" y="564667"/>
                  </a:lnTo>
                  <a:lnTo>
                    <a:pt x="2604846" y="564134"/>
                  </a:lnTo>
                  <a:lnTo>
                    <a:pt x="2574226" y="536168"/>
                  </a:lnTo>
                  <a:lnTo>
                    <a:pt x="2573655" y="526732"/>
                  </a:lnTo>
                  <a:lnTo>
                    <a:pt x="2573655" y="327240"/>
                  </a:lnTo>
                  <a:lnTo>
                    <a:pt x="2661208" y="327240"/>
                  </a:lnTo>
                  <a:lnTo>
                    <a:pt x="2661208" y="266420"/>
                  </a:lnTo>
                  <a:close/>
                </a:path>
              </a:pathLst>
            </a:custGeom>
            <a:solidFill>
              <a:srgbClr val="12091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15457831" y="682256"/>
              <a:ext cx="237490" cy="381635"/>
            </a:xfrm>
            <a:custGeom>
              <a:avLst/>
              <a:gdLst/>
              <a:ahLst/>
              <a:cxnLst/>
              <a:rect l="l" t="t" r="r" b="b"/>
              <a:pathLst>
                <a:path w="237490" h="381634">
                  <a:moveTo>
                    <a:pt x="236893" y="40881"/>
                  </a:moveTo>
                  <a:lnTo>
                    <a:pt x="233680" y="24968"/>
                  </a:lnTo>
                  <a:lnTo>
                    <a:pt x="224929" y="11976"/>
                  </a:lnTo>
                  <a:lnTo>
                    <a:pt x="211937" y="3213"/>
                  </a:lnTo>
                  <a:lnTo>
                    <a:pt x="196049" y="0"/>
                  </a:lnTo>
                  <a:lnTo>
                    <a:pt x="180149" y="3213"/>
                  </a:lnTo>
                  <a:lnTo>
                    <a:pt x="167170" y="11976"/>
                  </a:lnTo>
                  <a:lnTo>
                    <a:pt x="158419" y="24968"/>
                  </a:lnTo>
                  <a:lnTo>
                    <a:pt x="155206" y="40881"/>
                  </a:lnTo>
                  <a:lnTo>
                    <a:pt x="155206" y="299770"/>
                  </a:lnTo>
                  <a:lnTo>
                    <a:pt x="141592" y="299770"/>
                  </a:lnTo>
                  <a:lnTo>
                    <a:pt x="125691" y="302983"/>
                  </a:lnTo>
                  <a:lnTo>
                    <a:pt x="118808" y="307632"/>
                  </a:lnTo>
                  <a:lnTo>
                    <a:pt x="116611" y="306146"/>
                  </a:lnTo>
                  <a:lnTo>
                    <a:pt x="106934" y="302133"/>
                  </a:lnTo>
                  <a:lnTo>
                    <a:pt x="101892" y="301129"/>
                  </a:lnTo>
                  <a:lnTo>
                    <a:pt x="93941" y="301129"/>
                  </a:lnTo>
                  <a:lnTo>
                    <a:pt x="88696" y="301129"/>
                  </a:lnTo>
                  <a:lnTo>
                    <a:pt x="83667" y="302133"/>
                  </a:lnTo>
                  <a:lnTo>
                    <a:pt x="81686" y="302958"/>
                  </a:lnTo>
                  <a:lnTo>
                    <a:pt x="81686" y="8382"/>
                  </a:lnTo>
                  <a:lnTo>
                    <a:pt x="76911" y="7861"/>
                  </a:lnTo>
                  <a:lnTo>
                    <a:pt x="69977" y="39077"/>
                  </a:lnTo>
                  <a:lnTo>
                    <a:pt x="59855" y="58089"/>
                  </a:lnTo>
                  <a:lnTo>
                    <a:pt x="42494" y="68580"/>
                  </a:lnTo>
                  <a:lnTo>
                    <a:pt x="22225" y="69253"/>
                  </a:lnTo>
                  <a:lnTo>
                    <a:pt x="3378" y="58826"/>
                  </a:lnTo>
                  <a:lnTo>
                    <a:pt x="2120" y="57594"/>
                  </a:lnTo>
                  <a:lnTo>
                    <a:pt x="0" y="58483"/>
                  </a:lnTo>
                  <a:lnTo>
                    <a:pt x="0" y="60248"/>
                  </a:lnTo>
                  <a:lnTo>
                    <a:pt x="12" y="306654"/>
                  </a:lnTo>
                  <a:lnTo>
                    <a:pt x="5842" y="335584"/>
                  </a:lnTo>
                  <a:lnTo>
                    <a:pt x="21755" y="359206"/>
                  </a:lnTo>
                  <a:lnTo>
                    <a:pt x="45364" y="375145"/>
                  </a:lnTo>
                  <a:lnTo>
                    <a:pt x="74269" y="380987"/>
                  </a:lnTo>
                  <a:lnTo>
                    <a:pt x="78371" y="380987"/>
                  </a:lnTo>
                  <a:lnTo>
                    <a:pt x="81216" y="378142"/>
                  </a:lnTo>
                  <a:lnTo>
                    <a:pt x="83667" y="379158"/>
                  </a:lnTo>
                  <a:lnTo>
                    <a:pt x="88696" y="380161"/>
                  </a:lnTo>
                  <a:lnTo>
                    <a:pt x="101892" y="380161"/>
                  </a:lnTo>
                  <a:lnTo>
                    <a:pt x="102971" y="379945"/>
                  </a:lnTo>
                  <a:lnTo>
                    <a:pt x="104559" y="381520"/>
                  </a:lnTo>
                  <a:lnTo>
                    <a:pt x="196049" y="381520"/>
                  </a:lnTo>
                  <a:lnTo>
                    <a:pt x="211937" y="378320"/>
                  </a:lnTo>
                  <a:lnTo>
                    <a:pt x="224929" y="369557"/>
                  </a:lnTo>
                  <a:lnTo>
                    <a:pt x="233680" y="356565"/>
                  </a:lnTo>
                  <a:lnTo>
                    <a:pt x="236893" y="340652"/>
                  </a:lnTo>
                  <a:lnTo>
                    <a:pt x="236893" y="4088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455115" y="665896"/>
              <a:ext cx="68069" cy="68130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15512288" y="927518"/>
              <a:ext cx="136525" cy="136525"/>
            </a:xfrm>
            <a:custGeom>
              <a:avLst/>
              <a:gdLst/>
              <a:ahLst/>
              <a:cxnLst/>
              <a:rect l="l" t="t" r="r" b="b"/>
              <a:pathLst>
                <a:path w="136525" h="136525">
                  <a:moveTo>
                    <a:pt x="95300" y="121551"/>
                  </a:moveTo>
                  <a:lnTo>
                    <a:pt x="13614" y="121551"/>
                  </a:lnTo>
                  <a:lnTo>
                    <a:pt x="13614" y="133311"/>
                  </a:lnTo>
                  <a:lnTo>
                    <a:pt x="15875" y="135610"/>
                  </a:lnTo>
                  <a:lnTo>
                    <a:pt x="54457" y="136258"/>
                  </a:lnTo>
                  <a:lnTo>
                    <a:pt x="93027" y="135750"/>
                  </a:lnTo>
                  <a:lnTo>
                    <a:pt x="95300" y="133438"/>
                  </a:lnTo>
                  <a:lnTo>
                    <a:pt x="95300" y="121551"/>
                  </a:lnTo>
                  <a:close/>
                </a:path>
                <a:path w="136525" h="136525">
                  <a:moveTo>
                    <a:pt x="136144" y="0"/>
                  </a:moveTo>
                  <a:lnTo>
                    <a:pt x="104292" y="21170"/>
                  </a:lnTo>
                  <a:lnTo>
                    <a:pt x="68072" y="28219"/>
                  </a:lnTo>
                  <a:lnTo>
                    <a:pt x="31838" y="21170"/>
                  </a:lnTo>
                  <a:lnTo>
                    <a:pt x="0" y="0"/>
                  </a:lnTo>
                  <a:lnTo>
                    <a:pt x="0" y="81762"/>
                  </a:lnTo>
                  <a:lnTo>
                    <a:pt x="136144" y="81762"/>
                  </a:lnTo>
                  <a:lnTo>
                    <a:pt x="13614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8841056" y="3775559"/>
            <a:ext cx="5447665" cy="10541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750" spc="200" b="1">
                <a:latin typeface="Trebuchet MS"/>
                <a:cs typeface="Trebuchet MS"/>
              </a:rPr>
              <a:t>Produto</a:t>
            </a:r>
            <a:r>
              <a:rPr dirty="0" sz="6750" spc="-165" b="1">
                <a:latin typeface="Trebuchet MS"/>
                <a:cs typeface="Trebuchet MS"/>
              </a:rPr>
              <a:t> </a:t>
            </a:r>
            <a:r>
              <a:rPr dirty="0" sz="6750" spc="35" b="1">
                <a:latin typeface="Trebuchet MS"/>
                <a:cs typeface="Trebuchet MS"/>
              </a:rPr>
              <a:t>final</a:t>
            </a:r>
            <a:endParaRPr sz="67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2091C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2022-07-14T18:07:59Z</dcterms:created>
  <dcterms:modified xsi:type="dcterms:W3CDTF">2022-07-14T18:07:59Z</dcterms:modified>
</cp:coreProperties>
</file>